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9"/>
  </p:normalViewPr>
  <p:slideViewPr>
    <p:cSldViewPr snapToGrid="0" snapToObjects="1">
      <p:cViewPr varScale="1">
        <p:scale>
          <a:sx n="102" d="100"/>
          <a:sy n="102" d="100"/>
        </p:scale>
        <p:origin x="9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25DDA-2F9E-7443-B293-03F408955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DC12BE-D77D-4441-B1EE-CF6BE5DE5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EA60F-EE1F-3D40-8976-257DB08FF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3E2B-8491-B746-AFA7-6F6219D91929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A925F-1470-7244-BFE4-82A1B2807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F93FD-8B39-A647-84C5-2889D0E95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9810-8741-F94C-A3E4-8EFDD5EFB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9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27618-D63C-0E47-913E-1EF2292C3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B2FF58-706C-0840-8B9E-F27C39DEA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9F294-33CA-BD43-A956-EB0DBB28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3E2B-8491-B746-AFA7-6F6219D91929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3154E-5B82-F245-A003-78B4A2D39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13AC5-6BEF-8E4B-BBF6-DF0EEB1B7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9810-8741-F94C-A3E4-8EFDD5EFB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2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6899D6-E19B-1347-83C1-358051A37E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0758C2-0F45-3D4D-BF02-4A9A8C24C7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AFB7A-03EA-2340-BAC8-B784BF28F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3E2B-8491-B746-AFA7-6F6219D91929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1E6B7-A752-FC42-9309-210177406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29084-A407-B141-9B92-A07B4D1B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9810-8741-F94C-A3E4-8EFDD5EFB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70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BF895-DF8D-9C4C-AC9F-B4B93D2C1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718C8-A77F-464B-880C-BE8263277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86A77-C821-3E42-93B6-F46D812B5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3E2B-8491-B746-AFA7-6F6219D91929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6501D-B271-2445-B493-664B2B3C0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B4584-6954-A241-BCC9-6443C8E1A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9810-8741-F94C-A3E4-8EFDD5EFB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72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DCB7B-C3F8-434C-95C2-8B11AD7E3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932987-3FFF-5E44-ACF6-66E964139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92A18-87A4-C748-A842-D85333EDD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3E2B-8491-B746-AFA7-6F6219D91929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6F223-234C-884A-AC4A-365A034C5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AB92D-AB22-9240-AF27-E57809E05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9810-8741-F94C-A3E4-8EFDD5EFB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137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C09E6-37A3-4740-AF48-410434266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02EE3-1421-CC41-9995-BC575E92E1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4A929C-0086-5A42-BADB-F10E2E4046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49418-353A-EE42-A68A-C3E7FF7C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3E2B-8491-B746-AFA7-6F6219D91929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850FC6-782E-7C46-BE8E-CE7987B93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D9FB2B-2478-7443-9DE4-5E8A09FE3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9810-8741-F94C-A3E4-8EFDD5EFB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8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29E3F-A8BD-3C4D-8150-32C3C7533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D8A6D-9F31-624D-9BFE-581B17314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9D85D6-FD7F-2D41-835B-BCB25D8FE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DE9533-8310-1C4B-A7D9-6E384183AB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02C9B5-A52C-2647-B88E-1BD2D27040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86115-491E-A74D-84C5-CA27BF3B9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3E2B-8491-B746-AFA7-6F6219D91929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43A7B0-7EB5-CC40-AFCF-32201197F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A2FE9D-2FA5-3840-AA0E-B9DED7DEA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9810-8741-F94C-A3E4-8EFDD5EFB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72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E941C-072A-EE40-9557-E84EE48B0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6EF3BD-AFE8-C245-A2E8-C64420FE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3E2B-8491-B746-AFA7-6F6219D91929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49976B-4266-3340-9BC0-00EC02B79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76C8FE-3BE3-3741-8462-CBDC427F1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9810-8741-F94C-A3E4-8EFDD5EFB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212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1CDE46-959C-B245-A3DD-6B900EF01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3E2B-8491-B746-AFA7-6F6219D91929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8CDACF-0227-5042-A9E9-0CB4CC38A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901BA7-ED4F-2E40-A210-5ADBBCA0D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9810-8741-F94C-A3E4-8EFDD5EFB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22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02DAC-642E-9E4F-A3BD-B5FC51429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6D0F2-AF66-8C49-877B-347D3243C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566C47-A028-C14A-B8A1-2A25737929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31B4A1-5C17-C840-8B4B-D29704CFE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3E2B-8491-B746-AFA7-6F6219D91929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04A8BC-8509-C143-A0E3-07DEB9A29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18D269-DE9C-4F45-B584-9378C8531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9810-8741-F94C-A3E4-8EFDD5EFB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9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1DDF0-2D1F-4F40-BEE7-781D9B562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629C9B-2E77-E343-AB90-558FA5655F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2DB3E4-807C-534E-A785-FCAF1B2B0F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E1F3A8-0321-794D-BF45-9A439F7CA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3E2B-8491-B746-AFA7-6F6219D91929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F1AC8A-5132-FE45-AF91-46B1CD87F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B2F91-3A75-3548-8FA7-3CFC2CBB8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9810-8741-F94C-A3E4-8EFDD5EFB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289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45580D-2500-EA47-BD25-01C58C0B9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0E325F-6037-4F44-9CC9-4DCAC01B2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60842-42AA-4D40-A244-0116CDDC28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A3E2B-8491-B746-AFA7-6F6219D91929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55AB0-BC69-5F46-9D3B-93A38DBA47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4DD660-348C-D747-8434-76925DEDD4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59810-8741-F94C-A3E4-8EFDD5EFB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82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martpak.com/YourOrders" TargetMode="External"/><Relationship Id="rId2" Type="http://schemas.openxmlformats.org/officeDocument/2006/relationships/hyperlink" Target="http://smartpak.com/Return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B618C-8B28-ED48-ABCB-A921B24058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SmartPak</a:t>
            </a:r>
            <a:r>
              <a:rPr lang="en-US" dirty="0"/>
              <a:t> </a:t>
            </a:r>
            <a:br>
              <a:rPr lang="en-US" dirty="0"/>
            </a:br>
            <a:r>
              <a:rPr lang="en-US" sz="3200" dirty="0"/>
              <a:t>Creating an In-House Pack Slip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07A84E-DB4E-2048-B971-3C7D5699DB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Revised 10.16.20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26633A-6073-F84F-B544-16F6B6919D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826"/>
          <a:stretch/>
        </p:blipFill>
        <p:spPr>
          <a:xfrm>
            <a:off x="9695058" y="208797"/>
            <a:ext cx="2496942" cy="139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88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6C0A9-E6E9-6541-8076-9F587572F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7" y="365125"/>
            <a:ext cx="1404938" cy="66278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EDI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B463F6B-24C9-514A-9066-0B2BC377C8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1250" y="365125"/>
            <a:ext cx="9248775" cy="6052507"/>
          </a:xfrm>
        </p:spPr>
      </p:pic>
    </p:spTree>
    <p:extLst>
      <p:ext uri="{BB962C8B-B14F-4D97-AF65-F5344CB8AC3E}">
        <p14:creationId xmlns:p14="http://schemas.microsoft.com/office/powerpoint/2010/main" val="427006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E23C9D1-34E6-774C-89E7-3A7C75ED0E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83695" y="456643"/>
            <a:ext cx="8883922" cy="594471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357B320-C5BB-CC46-82D0-9D584C0EABBC}"/>
              </a:ext>
            </a:extLst>
          </p:cNvPr>
          <p:cNvSpPr txBox="1"/>
          <p:nvPr/>
        </p:nvSpPr>
        <p:spPr>
          <a:xfrm>
            <a:off x="296319" y="286533"/>
            <a:ext cx="185993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Dsco Schema</a:t>
            </a:r>
          </a:p>
          <a:p>
            <a:r>
              <a:rPr lang="en-US" dirty="0"/>
              <a:t>CSV Download</a:t>
            </a:r>
          </a:p>
        </p:txBody>
      </p:sp>
    </p:spTree>
    <p:extLst>
      <p:ext uri="{BB962C8B-B14F-4D97-AF65-F5344CB8AC3E}">
        <p14:creationId xmlns:p14="http://schemas.microsoft.com/office/powerpoint/2010/main" val="3140404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85CAE-3776-304C-80CD-B945E7514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40" y="365125"/>
            <a:ext cx="1825442" cy="1306513"/>
          </a:xfrm>
        </p:spPr>
        <p:txBody>
          <a:bodyPr>
            <a:normAutofit/>
          </a:bodyPr>
          <a:lstStyle/>
          <a:p>
            <a:r>
              <a:rPr lang="en-US" sz="2400" b="1" dirty="0"/>
              <a:t>Bottom Half </a:t>
            </a:r>
            <a:br>
              <a:rPr lang="en-US" sz="2400" b="1" dirty="0"/>
            </a:br>
            <a:r>
              <a:rPr lang="en-US" sz="2400" b="1" dirty="0"/>
              <a:t>of Pack Slip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F3EA74-DDFE-9E49-8709-CE16F4BC5A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6483" y="365124"/>
            <a:ext cx="10184478" cy="6166983"/>
          </a:xfrm>
        </p:spPr>
      </p:pic>
    </p:spTree>
    <p:extLst>
      <p:ext uri="{BB962C8B-B14F-4D97-AF65-F5344CB8AC3E}">
        <p14:creationId xmlns:p14="http://schemas.microsoft.com/office/powerpoint/2010/main" val="225720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65946-67C2-704E-838D-A64552DE1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003" y="214812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Copy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19E8-F405-BC41-B65E-ABA00AB91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0375"/>
            <a:ext cx="10515600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/>
              <a:t>Need to return something?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Free returns apply to </a:t>
            </a:r>
            <a:r>
              <a:rPr lang="en-US" b="1" dirty="0"/>
              <a:t>all sized items within 60 days</a:t>
            </a:r>
            <a:r>
              <a:rPr lang="en-US" dirty="0"/>
              <a:t>.</a:t>
            </a:r>
          </a:p>
          <a:p>
            <a:r>
              <a:rPr lang="en-US" dirty="0"/>
              <a:t>Purchases are eligible for return </a:t>
            </a:r>
            <a:r>
              <a:rPr lang="en-US" b="1" dirty="0"/>
              <a:t>up to 365 days</a:t>
            </a:r>
            <a:r>
              <a:rPr lang="en-US" dirty="0"/>
              <a:t> after purchase.</a:t>
            </a:r>
          </a:p>
          <a:p>
            <a:pPr lvl="1"/>
            <a:r>
              <a:rPr lang="en-US" dirty="0"/>
              <a:t>Items returned within 60 days are eligible for a full refund, exchange or account credit.</a:t>
            </a:r>
          </a:p>
          <a:p>
            <a:pPr lvl="1"/>
            <a:r>
              <a:rPr lang="en-US" dirty="0"/>
              <a:t>Items returned within 61-365 days are eligible for an exchange or account credit.</a:t>
            </a:r>
          </a:p>
          <a:p>
            <a:r>
              <a:rPr lang="en-US" dirty="0"/>
              <a:t>Items must be returned in </a:t>
            </a:r>
            <a:r>
              <a:rPr lang="en-US" b="1" dirty="0"/>
              <a:t>like-new condition</a:t>
            </a:r>
            <a:r>
              <a:rPr lang="en-US" dirty="0"/>
              <a:t> with the original packaging. We are unable to process a return on dirty, unwashed or used items.</a:t>
            </a:r>
          </a:p>
          <a:p>
            <a:r>
              <a:rPr lang="en-US" dirty="0"/>
              <a:t>Supplement bags/buckets can only be returned </a:t>
            </a:r>
            <a:r>
              <a:rPr lang="en-US" b="1" dirty="0"/>
              <a:t>if sealed and unopened</a:t>
            </a:r>
            <a:r>
              <a:rPr lang="en-US" dirty="0"/>
              <a:t>. Custom, daily-dose </a:t>
            </a:r>
            <a:r>
              <a:rPr lang="en-US" dirty="0" err="1"/>
              <a:t>SmartPaks</a:t>
            </a:r>
            <a:r>
              <a:rPr lang="en-US" dirty="0"/>
              <a:t> cannot be returned.</a:t>
            </a:r>
          </a:p>
          <a:p>
            <a:r>
              <a:rPr lang="en-US" b="1" dirty="0"/>
              <a:t>Final Sale</a:t>
            </a:r>
            <a:r>
              <a:rPr lang="en-US" dirty="0"/>
              <a:t> items cannot be returned or exchanged.</a:t>
            </a:r>
          </a:p>
          <a:p>
            <a:r>
              <a:rPr lang="en-US" dirty="0"/>
              <a:t>Please visit </a:t>
            </a:r>
            <a:r>
              <a:rPr lang="en-US" b="1" dirty="0">
                <a:hlinkClick r:id="rId2" tooltip="http://SmartPak.com/Returns"/>
              </a:rPr>
              <a:t>SmartPak.com/Returns</a:t>
            </a:r>
            <a:r>
              <a:rPr lang="en-US" dirty="0"/>
              <a:t> for special instructions on how to return a defective or warrantied item.</a:t>
            </a:r>
          </a:p>
          <a:p>
            <a:pPr marL="0" indent="0">
              <a:buNone/>
            </a:pPr>
            <a:r>
              <a:rPr lang="en-US" dirty="0"/>
              <a:t>To initiate a return, visit </a:t>
            </a:r>
            <a:r>
              <a:rPr lang="en-US" b="1" dirty="0">
                <a:hlinkClick r:id="rId3" tooltip="http://SmartPak.com/YourOrders"/>
              </a:rPr>
              <a:t>SmartPak.com/YourOrders</a:t>
            </a:r>
            <a:r>
              <a:rPr lang="en-US" dirty="0"/>
              <a:t> and answer a few quick questions. Full return policy details can be found at </a:t>
            </a:r>
            <a:r>
              <a:rPr lang="en-US" b="1" dirty="0">
                <a:hlinkClick r:id="rId2" tooltip="http://SmartPak.com/Returns"/>
              </a:rPr>
              <a:t>SmartPak.com/Returns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_________</a:t>
            </a:r>
          </a:p>
          <a:p>
            <a:pPr marL="0" indent="0">
              <a:buNone/>
            </a:pPr>
            <a:r>
              <a:rPr lang="en-US" dirty="0"/>
              <a:t>100% HAPPINESS GUARANTEE</a:t>
            </a:r>
          </a:p>
          <a:p>
            <a:pPr marL="0" indent="0">
              <a:buNone/>
            </a:pPr>
            <a:r>
              <a:rPr lang="en-US" dirty="0"/>
              <a:t>At </a:t>
            </a:r>
            <a:r>
              <a:rPr lang="en-US" dirty="0" err="1"/>
              <a:t>SmartPak</a:t>
            </a:r>
            <a:r>
              <a:rPr lang="en-US" dirty="0"/>
              <a:t>, your happiness is at the core of everything we do. As a company of riders and horse owners, we put our products to the test in our barns and on our horses, and back every order with our world-class customer service so that you can shop with confidence.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50886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4021</TotalTime>
  <Words>239</Words>
  <Application>Microsoft Macintosh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SmartPak  Creating an In-House Pack Slip</vt:lpstr>
      <vt:lpstr>EDI</vt:lpstr>
      <vt:lpstr>PowerPoint Presentation</vt:lpstr>
      <vt:lpstr>Bottom Half  of Pack Slip</vt:lpstr>
      <vt:lpstr>Copy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SmartPak  Creating an In-House Pack Slip</dc:title>
  <dc:creator>Ashley Layton</dc:creator>
  <cp:lastModifiedBy>Ashley Layton</cp:lastModifiedBy>
  <cp:revision>2</cp:revision>
  <dcterms:created xsi:type="dcterms:W3CDTF">2020-10-16T20:40:50Z</dcterms:created>
  <dcterms:modified xsi:type="dcterms:W3CDTF">2020-10-19T15:41:54Z</dcterms:modified>
</cp:coreProperties>
</file>