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147378856" r:id="rId5"/>
    <p:sldId id="276" r:id="rId6"/>
    <p:sldId id="21474720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9B5B3-6A36-4E66-9D26-93A82E8CB2D2}" v="8" dt="2023-03-08T18:33:16.859"/>
    <p1510:client id="{A4356828-4945-5F3C-4D6E-BA0481EF77DF}" v="4" dt="2023-06-21T17:18:48.229"/>
    <p1510:client id="{CC8ED6F4-B578-714D-6FE1-CDA0027284FE}" v="4" dt="2023-06-12T16:09:56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20" Type="http://schemas.openxmlformats.org/officeDocument/2006/relationships/image" Target="../media/image21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20" Type="http://schemas.openxmlformats.org/officeDocument/2006/relationships/image" Target="../media/image21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FA3D9A-C963-4BB8-9A69-4F6DE4F7829E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1A552D-0EE1-48A8-BE23-3876C4CE6FE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Contact Information Sheet to Onboarding Team</a:t>
          </a:r>
        </a:p>
      </dgm:t>
    </dgm:pt>
    <dgm:pt modelId="{667C8326-5045-4FD5-AFD7-6B01B0EFA0CD}" type="parTrans" cxnId="{8095C63B-24C0-4028-9200-373FB677E430}">
      <dgm:prSet/>
      <dgm:spPr/>
      <dgm:t>
        <a:bodyPr/>
        <a:lstStyle/>
        <a:p>
          <a:endParaRPr lang="en-US"/>
        </a:p>
      </dgm:t>
    </dgm:pt>
    <dgm:pt modelId="{CBF4EC17-2B2C-4F1E-91EC-C8D2618FDC68}" type="sibTrans" cxnId="{8095C63B-24C0-4028-9200-373FB677E430}">
      <dgm:prSet/>
      <dgm:spPr/>
      <dgm:t>
        <a:bodyPr/>
        <a:lstStyle/>
        <a:p>
          <a:endParaRPr lang="en-US"/>
        </a:p>
      </dgm:t>
    </dgm:pt>
    <dgm:pt modelId="{2D0491BC-19BA-40F8-A0BE-E5386285AD2E}">
      <dgm:prSet/>
      <dgm:spPr/>
      <dgm:t>
        <a:bodyPr/>
        <a:lstStyle/>
        <a:p>
          <a:pPr rtl="0">
            <a:lnSpc>
              <a:spcPct val="100000"/>
            </a:lnSpc>
            <a:defRPr cap="all"/>
          </a:pPr>
          <a:r>
            <a:rPr lang="en-US" dirty="0"/>
            <a:t>Join a Monthly </a:t>
          </a:r>
          <a:r>
            <a:rPr lang="en-US" dirty="0" err="1"/>
            <a:t>OnBoarding</a:t>
          </a:r>
          <a:r>
            <a:rPr lang="en-US" dirty="0"/>
            <a:t> Call</a:t>
          </a:r>
          <a:r>
            <a:rPr lang="en-US" dirty="0">
              <a:latin typeface="Calibri Light" panose="020F0302020204030204"/>
            </a:rPr>
            <a:t> </a:t>
          </a:r>
          <a:endParaRPr lang="en-US" dirty="0"/>
        </a:p>
      </dgm:t>
    </dgm:pt>
    <dgm:pt modelId="{3D109F38-A22E-4960-8A82-401581B759BE}" type="parTrans" cxnId="{F5999757-AD50-431E-94F4-DB0038F3BD38}">
      <dgm:prSet/>
      <dgm:spPr/>
      <dgm:t>
        <a:bodyPr/>
        <a:lstStyle/>
        <a:p>
          <a:endParaRPr lang="en-US"/>
        </a:p>
      </dgm:t>
    </dgm:pt>
    <dgm:pt modelId="{B4887737-BED9-490E-B782-EEAC042508CA}" type="sibTrans" cxnId="{F5999757-AD50-431E-94F4-DB0038F3BD38}">
      <dgm:prSet/>
      <dgm:spPr/>
      <dgm:t>
        <a:bodyPr/>
        <a:lstStyle/>
        <a:p>
          <a:endParaRPr lang="en-US"/>
        </a:p>
      </dgm:t>
    </dgm:pt>
    <dgm:pt modelId="{E731CACC-BE83-47CF-A6C7-8786460612E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Complete </a:t>
          </a:r>
          <a:r>
            <a:rPr lang="en-US" dirty="0" err="1"/>
            <a:t>Rithum</a:t>
          </a:r>
          <a:r>
            <a:rPr lang="en-US" dirty="0"/>
            <a:t> Set Up via Wizard tool</a:t>
          </a:r>
        </a:p>
      </dgm:t>
    </dgm:pt>
    <dgm:pt modelId="{353B2549-21FA-4A03-B0D4-053427750915}" type="parTrans" cxnId="{314E7113-851F-42E5-93A8-2E9EDCDF92FB}">
      <dgm:prSet/>
      <dgm:spPr/>
      <dgm:t>
        <a:bodyPr/>
        <a:lstStyle/>
        <a:p>
          <a:endParaRPr lang="en-US"/>
        </a:p>
      </dgm:t>
    </dgm:pt>
    <dgm:pt modelId="{E2D561EF-5AC4-4AEC-A8C3-13CDFB008429}" type="sibTrans" cxnId="{314E7113-851F-42E5-93A8-2E9EDCDF92FB}">
      <dgm:prSet/>
      <dgm:spPr/>
      <dgm:t>
        <a:bodyPr/>
        <a:lstStyle/>
        <a:p>
          <a:endParaRPr lang="en-US"/>
        </a:p>
      </dgm:t>
    </dgm:pt>
    <dgm:pt modelId="{2CBE7921-824F-417B-ADFA-83B4CD3D6E3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Load UPCS to InterTrade</a:t>
          </a:r>
        </a:p>
      </dgm:t>
    </dgm:pt>
    <dgm:pt modelId="{963F8A78-250D-49B0-8C79-884699135812}" type="parTrans" cxnId="{1A89D1E7-1C91-48B2-84C2-A127986B4066}">
      <dgm:prSet/>
      <dgm:spPr/>
      <dgm:t>
        <a:bodyPr/>
        <a:lstStyle/>
        <a:p>
          <a:endParaRPr lang="en-US"/>
        </a:p>
      </dgm:t>
    </dgm:pt>
    <dgm:pt modelId="{21D22973-1700-46AE-8651-C9790047BD7E}" type="sibTrans" cxnId="{1A89D1E7-1C91-48B2-84C2-A127986B4066}">
      <dgm:prSet/>
      <dgm:spPr/>
      <dgm:t>
        <a:bodyPr/>
        <a:lstStyle/>
        <a:p>
          <a:endParaRPr lang="en-US"/>
        </a:p>
      </dgm:t>
    </dgm:pt>
    <dgm:pt modelId="{32192C6D-44AB-448A-9957-7AC603CBA9F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Complete IE Template &amp; Submit VPI </a:t>
          </a:r>
          <a:r>
            <a:rPr lang="en-US" dirty="0">
              <a:latin typeface="Calibri Light" panose="020F0302020204030204"/>
            </a:rPr>
            <a:t>6</a:t>
          </a:r>
          <a:r>
            <a:rPr lang="en-US" dirty="0"/>
            <a:t>+ </a:t>
          </a:r>
          <a:r>
            <a:rPr lang="en-US" dirty="0" err="1"/>
            <a:t>wks</a:t>
          </a:r>
          <a:r>
            <a:rPr lang="en-US" dirty="0"/>
            <a:t> prior to launch</a:t>
          </a:r>
        </a:p>
      </dgm:t>
    </dgm:pt>
    <dgm:pt modelId="{FAF8F706-C395-477D-984D-9ABAD501D63C}" type="parTrans" cxnId="{70FADA1C-6185-4BF5-938F-EE69B45CCD9E}">
      <dgm:prSet/>
      <dgm:spPr/>
      <dgm:t>
        <a:bodyPr/>
        <a:lstStyle/>
        <a:p>
          <a:endParaRPr lang="en-US"/>
        </a:p>
      </dgm:t>
    </dgm:pt>
    <dgm:pt modelId="{C1B62D64-0C9F-4759-9F36-92C230518B64}" type="sibTrans" cxnId="{70FADA1C-6185-4BF5-938F-EE69B45CCD9E}">
      <dgm:prSet/>
      <dgm:spPr/>
      <dgm:t>
        <a:bodyPr/>
        <a:lstStyle/>
        <a:p>
          <a:endParaRPr lang="en-US"/>
        </a:p>
      </dgm:t>
    </dgm:pt>
    <dgm:pt modelId="{720D7C51-E5BD-44BC-8651-E2A9C948394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Use NMG Packing List Format</a:t>
          </a:r>
        </a:p>
      </dgm:t>
    </dgm:pt>
    <dgm:pt modelId="{E7F84EC6-0920-4014-98CB-FCE78B94ABE5}" type="parTrans" cxnId="{C6A64FB6-652D-4858-8E09-5021559CF09A}">
      <dgm:prSet/>
      <dgm:spPr/>
      <dgm:t>
        <a:bodyPr/>
        <a:lstStyle/>
        <a:p>
          <a:endParaRPr lang="en-US"/>
        </a:p>
      </dgm:t>
    </dgm:pt>
    <dgm:pt modelId="{60376558-10E8-4572-8B98-3C64778C17C8}" type="sibTrans" cxnId="{C6A64FB6-652D-4858-8E09-5021559CF09A}">
      <dgm:prSet/>
      <dgm:spPr/>
      <dgm:t>
        <a:bodyPr/>
        <a:lstStyle/>
        <a:p>
          <a:endParaRPr lang="en-US"/>
        </a:p>
      </dgm:t>
    </dgm:pt>
    <dgm:pt modelId="{D6E5631B-577C-4421-9F08-379C1891D44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Inventory must update once a day, ideally 3x a day</a:t>
          </a:r>
        </a:p>
      </dgm:t>
    </dgm:pt>
    <dgm:pt modelId="{AB3B352B-C721-4B44-A3BB-1BAFCAEB493E}" type="parTrans" cxnId="{9DE6F731-966C-47E8-857F-6D9A3A2F777D}">
      <dgm:prSet/>
      <dgm:spPr/>
      <dgm:t>
        <a:bodyPr/>
        <a:lstStyle/>
        <a:p>
          <a:endParaRPr lang="en-US"/>
        </a:p>
      </dgm:t>
    </dgm:pt>
    <dgm:pt modelId="{A6533F73-659C-456B-8FA1-D6888030C862}" type="sibTrans" cxnId="{9DE6F731-966C-47E8-857F-6D9A3A2F777D}">
      <dgm:prSet/>
      <dgm:spPr/>
      <dgm:t>
        <a:bodyPr/>
        <a:lstStyle/>
        <a:p>
          <a:endParaRPr lang="en-US"/>
        </a:p>
      </dgm:t>
    </dgm:pt>
    <dgm:pt modelId="{081B9356-24D2-4B69-AE06-BC3B034DD33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Ship via our 3</a:t>
          </a:r>
          <a:r>
            <a:rPr lang="en-US" baseline="30000" dirty="0"/>
            <a:t>rd</a:t>
          </a:r>
          <a:r>
            <a:rPr lang="en-US" dirty="0"/>
            <a:t> Party FedEx Account</a:t>
          </a:r>
        </a:p>
      </dgm:t>
    </dgm:pt>
    <dgm:pt modelId="{6AC88B76-646B-4C1A-9B73-BB035635497D}" type="parTrans" cxnId="{EA03970D-5916-4EA5-84C4-166D9B96433E}">
      <dgm:prSet/>
      <dgm:spPr/>
      <dgm:t>
        <a:bodyPr/>
        <a:lstStyle/>
        <a:p>
          <a:endParaRPr lang="en-US"/>
        </a:p>
      </dgm:t>
    </dgm:pt>
    <dgm:pt modelId="{6BB03735-4D30-40DF-84D3-47E08BF47F17}" type="sibTrans" cxnId="{EA03970D-5916-4EA5-84C4-166D9B96433E}">
      <dgm:prSet/>
      <dgm:spPr/>
      <dgm:t>
        <a:bodyPr/>
        <a:lstStyle/>
        <a:p>
          <a:endParaRPr lang="en-US"/>
        </a:p>
      </dgm:t>
    </dgm:pt>
    <dgm:pt modelId="{5E884395-E43A-4FB2-ACF8-51E2487B6CE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Ship / Cancel Orders within 24 HRs of transmission</a:t>
          </a:r>
        </a:p>
      </dgm:t>
    </dgm:pt>
    <dgm:pt modelId="{7AA6FEBA-68E2-461C-9C0A-BFBF0BBD817F}" type="parTrans" cxnId="{1BED6C60-AE84-4224-BA2B-B7FF3544A757}">
      <dgm:prSet/>
      <dgm:spPr/>
      <dgm:t>
        <a:bodyPr/>
        <a:lstStyle/>
        <a:p>
          <a:endParaRPr lang="en-US"/>
        </a:p>
      </dgm:t>
    </dgm:pt>
    <dgm:pt modelId="{86DCDE2F-5FC2-4802-84C8-D845083DEDE4}" type="sibTrans" cxnId="{1BED6C60-AE84-4224-BA2B-B7FF3544A757}">
      <dgm:prSet/>
      <dgm:spPr/>
      <dgm:t>
        <a:bodyPr/>
        <a:lstStyle/>
        <a:p>
          <a:endParaRPr lang="en-US"/>
        </a:p>
      </dgm:t>
    </dgm:pt>
    <dgm:pt modelId="{9F8AA39D-A761-4DD4-8051-505543F4051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US Based Distribution Center</a:t>
          </a:r>
        </a:p>
      </dgm:t>
    </dgm:pt>
    <dgm:pt modelId="{19ED82E2-03E1-482C-9361-33C09F1A977C}" type="parTrans" cxnId="{A9A16B12-32C9-4A73-9523-FB90EA6DE8C9}">
      <dgm:prSet/>
      <dgm:spPr/>
      <dgm:t>
        <a:bodyPr/>
        <a:lstStyle/>
        <a:p>
          <a:endParaRPr lang="en-US"/>
        </a:p>
      </dgm:t>
    </dgm:pt>
    <dgm:pt modelId="{421C6FB5-5FC1-4F46-89DB-7231E716B2E3}" type="sibTrans" cxnId="{A9A16B12-32C9-4A73-9523-FB90EA6DE8C9}">
      <dgm:prSet/>
      <dgm:spPr/>
      <dgm:t>
        <a:bodyPr/>
        <a:lstStyle/>
        <a:p>
          <a:endParaRPr lang="en-US"/>
        </a:p>
      </dgm:t>
    </dgm:pt>
    <dgm:pt modelId="{7A614D45-D743-4FC5-8446-A6EEF7E4DCCC}" type="pres">
      <dgm:prSet presAssocID="{D8FA3D9A-C963-4BB8-9A69-4F6DE4F7829E}" presName="root" presStyleCnt="0">
        <dgm:presLayoutVars>
          <dgm:dir/>
          <dgm:resizeHandles val="exact"/>
        </dgm:presLayoutVars>
      </dgm:prSet>
      <dgm:spPr/>
    </dgm:pt>
    <dgm:pt modelId="{2A2AEDC8-EC69-4E7F-8560-A2E1897AB012}" type="pres">
      <dgm:prSet presAssocID="{5A1A552D-0EE1-48A8-BE23-3876C4CE6FE3}" presName="compNode" presStyleCnt="0"/>
      <dgm:spPr/>
    </dgm:pt>
    <dgm:pt modelId="{DBD257E6-16A2-4180-BEA3-86928AD492DC}" type="pres">
      <dgm:prSet presAssocID="{5A1A552D-0EE1-48A8-BE23-3876C4CE6FE3}" presName="iconBgRect" presStyleLbl="bgShp" presStyleIdx="0" presStyleCnt="10"/>
      <dgm:spPr/>
    </dgm:pt>
    <dgm:pt modelId="{125F0188-571D-4225-8FB6-600633A1B03C}" type="pres">
      <dgm:prSet presAssocID="{5A1A552D-0EE1-48A8-BE23-3876C4CE6FE3}" presName="iconRect" presStyleLbl="node1" presStyleIdx="0" presStyleCnt="1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18844C74-1AEA-4C5F-BF9A-31CA7812A748}" type="pres">
      <dgm:prSet presAssocID="{5A1A552D-0EE1-48A8-BE23-3876C4CE6FE3}" presName="spaceRect" presStyleCnt="0"/>
      <dgm:spPr/>
    </dgm:pt>
    <dgm:pt modelId="{DA6820EE-267B-4B5F-9981-E11285190ED7}" type="pres">
      <dgm:prSet presAssocID="{5A1A552D-0EE1-48A8-BE23-3876C4CE6FE3}" presName="textRect" presStyleLbl="revTx" presStyleIdx="0" presStyleCnt="10">
        <dgm:presLayoutVars>
          <dgm:chMax val="1"/>
          <dgm:chPref val="1"/>
        </dgm:presLayoutVars>
      </dgm:prSet>
      <dgm:spPr/>
    </dgm:pt>
    <dgm:pt modelId="{8269292F-893E-47E3-B725-23187C3F546E}" type="pres">
      <dgm:prSet presAssocID="{CBF4EC17-2B2C-4F1E-91EC-C8D2618FDC68}" presName="sibTrans" presStyleCnt="0"/>
      <dgm:spPr/>
    </dgm:pt>
    <dgm:pt modelId="{324CF5B2-B546-4815-AB16-73FD463D6D63}" type="pres">
      <dgm:prSet presAssocID="{2D0491BC-19BA-40F8-A0BE-E5386285AD2E}" presName="compNode" presStyleCnt="0"/>
      <dgm:spPr/>
    </dgm:pt>
    <dgm:pt modelId="{E7B248A2-7993-49CB-8670-CFDDD0673766}" type="pres">
      <dgm:prSet presAssocID="{2D0491BC-19BA-40F8-A0BE-E5386285AD2E}" presName="iconBgRect" presStyleLbl="bgShp" presStyleIdx="1" presStyleCnt="10"/>
      <dgm:spPr/>
    </dgm:pt>
    <dgm:pt modelId="{2AA6771A-4852-42BF-BAD3-79794A200D73}" type="pres">
      <dgm:prSet presAssocID="{2D0491BC-19BA-40F8-A0BE-E5386285AD2E}" presName="iconRect" presStyleLbl="node1" presStyleIdx="1" presStyleCnt="1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7303F919-5E5B-47E0-B220-7C9C563F540C}" type="pres">
      <dgm:prSet presAssocID="{2D0491BC-19BA-40F8-A0BE-E5386285AD2E}" presName="spaceRect" presStyleCnt="0"/>
      <dgm:spPr/>
    </dgm:pt>
    <dgm:pt modelId="{419ECB3D-1E81-4648-9C06-5B74D1711DA9}" type="pres">
      <dgm:prSet presAssocID="{2D0491BC-19BA-40F8-A0BE-E5386285AD2E}" presName="textRect" presStyleLbl="revTx" presStyleIdx="1" presStyleCnt="10">
        <dgm:presLayoutVars>
          <dgm:chMax val="1"/>
          <dgm:chPref val="1"/>
        </dgm:presLayoutVars>
      </dgm:prSet>
      <dgm:spPr/>
    </dgm:pt>
    <dgm:pt modelId="{A3485B51-32B8-4880-A399-B3E48AA32CAF}" type="pres">
      <dgm:prSet presAssocID="{B4887737-BED9-490E-B782-EEAC042508CA}" presName="sibTrans" presStyleCnt="0"/>
      <dgm:spPr/>
    </dgm:pt>
    <dgm:pt modelId="{45917A44-FAFC-4208-87E4-642C928EDD5A}" type="pres">
      <dgm:prSet presAssocID="{E731CACC-BE83-47CF-A6C7-8786460612E8}" presName="compNode" presStyleCnt="0"/>
      <dgm:spPr/>
    </dgm:pt>
    <dgm:pt modelId="{1CECF6B9-1B8B-41D2-9281-F6BEC2DE7BDB}" type="pres">
      <dgm:prSet presAssocID="{E731CACC-BE83-47CF-A6C7-8786460612E8}" presName="iconBgRect" presStyleLbl="bgShp" presStyleIdx="2" presStyleCnt="10"/>
      <dgm:spPr/>
    </dgm:pt>
    <dgm:pt modelId="{D3B1E503-8015-42BD-963E-BCBDF5F3D004}" type="pres">
      <dgm:prSet presAssocID="{E731CACC-BE83-47CF-A6C7-8786460612E8}" presName="iconRect" presStyleLbl="node1" presStyleIdx="2" presStyleCnt="10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ic Wand Auto with solid fill"/>
        </a:ext>
      </dgm:extLst>
    </dgm:pt>
    <dgm:pt modelId="{DC11E5A4-E67D-4B0A-8477-7AB35B11A5ED}" type="pres">
      <dgm:prSet presAssocID="{E731CACC-BE83-47CF-A6C7-8786460612E8}" presName="spaceRect" presStyleCnt="0"/>
      <dgm:spPr/>
    </dgm:pt>
    <dgm:pt modelId="{A101C329-CEA0-4BCB-BA50-1280FBB53C80}" type="pres">
      <dgm:prSet presAssocID="{E731CACC-BE83-47CF-A6C7-8786460612E8}" presName="textRect" presStyleLbl="revTx" presStyleIdx="2" presStyleCnt="10">
        <dgm:presLayoutVars>
          <dgm:chMax val="1"/>
          <dgm:chPref val="1"/>
        </dgm:presLayoutVars>
      </dgm:prSet>
      <dgm:spPr/>
    </dgm:pt>
    <dgm:pt modelId="{EC05343B-AB3C-4860-90E7-0A28490FC935}" type="pres">
      <dgm:prSet presAssocID="{E2D561EF-5AC4-4AEC-A8C3-13CDFB008429}" presName="sibTrans" presStyleCnt="0"/>
      <dgm:spPr/>
    </dgm:pt>
    <dgm:pt modelId="{9799626A-8849-4A74-9B8D-E54B7DE9487F}" type="pres">
      <dgm:prSet presAssocID="{2CBE7921-824F-417B-ADFA-83B4CD3D6E38}" presName="compNode" presStyleCnt="0"/>
      <dgm:spPr/>
    </dgm:pt>
    <dgm:pt modelId="{19BDDA7E-4E97-4A03-82F4-CD5EC2C63E24}" type="pres">
      <dgm:prSet presAssocID="{2CBE7921-824F-417B-ADFA-83B4CD3D6E38}" presName="iconBgRect" presStyleLbl="bgShp" presStyleIdx="3" presStyleCnt="10"/>
      <dgm:spPr/>
    </dgm:pt>
    <dgm:pt modelId="{90967C08-0560-4291-B24A-79070478A6F7}" type="pres">
      <dgm:prSet presAssocID="{2CBE7921-824F-417B-ADFA-83B4CD3D6E38}" presName="iconRect" presStyleLbl="node1" presStyleIdx="3" presStyleCnt="1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heelbarrow"/>
        </a:ext>
      </dgm:extLst>
    </dgm:pt>
    <dgm:pt modelId="{36FFE9DE-A36A-420B-A800-8715424A4697}" type="pres">
      <dgm:prSet presAssocID="{2CBE7921-824F-417B-ADFA-83B4CD3D6E38}" presName="spaceRect" presStyleCnt="0"/>
      <dgm:spPr/>
    </dgm:pt>
    <dgm:pt modelId="{BE604704-081A-49B4-BADC-0F68EF1EEB7A}" type="pres">
      <dgm:prSet presAssocID="{2CBE7921-824F-417B-ADFA-83B4CD3D6E38}" presName="textRect" presStyleLbl="revTx" presStyleIdx="3" presStyleCnt="10">
        <dgm:presLayoutVars>
          <dgm:chMax val="1"/>
          <dgm:chPref val="1"/>
        </dgm:presLayoutVars>
      </dgm:prSet>
      <dgm:spPr/>
    </dgm:pt>
    <dgm:pt modelId="{DDB8BD06-24EA-479C-A656-FE83BD381D79}" type="pres">
      <dgm:prSet presAssocID="{21D22973-1700-46AE-8651-C9790047BD7E}" presName="sibTrans" presStyleCnt="0"/>
      <dgm:spPr/>
    </dgm:pt>
    <dgm:pt modelId="{C4FE8E83-D866-4A2F-9178-C827D9810C02}" type="pres">
      <dgm:prSet presAssocID="{32192C6D-44AB-448A-9957-7AC603CBA9FB}" presName="compNode" presStyleCnt="0"/>
      <dgm:spPr/>
    </dgm:pt>
    <dgm:pt modelId="{92D7F9C0-F3CF-4AB1-86D6-6C1C44B939DA}" type="pres">
      <dgm:prSet presAssocID="{32192C6D-44AB-448A-9957-7AC603CBA9FB}" presName="iconBgRect" presStyleLbl="bgShp" presStyleIdx="4" presStyleCnt="10"/>
      <dgm:spPr/>
    </dgm:pt>
    <dgm:pt modelId="{74A1B93F-18AE-48C6-A543-B170CEF1B1DF}" type="pres">
      <dgm:prSet presAssocID="{32192C6D-44AB-448A-9957-7AC603CBA9FB}" presName="iconRect" presStyleLbl="node1" presStyleIdx="4" presStyleCnt="10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0FBDECF1-3F20-4D9D-8106-21F56F72A431}" type="pres">
      <dgm:prSet presAssocID="{32192C6D-44AB-448A-9957-7AC603CBA9FB}" presName="spaceRect" presStyleCnt="0"/>
      <dgm:spPr/>
    </dgm:pt>
    <dgm:pt modelId="{8B5EA722-09D5-4755-8BC7-5EF3A9F1E878}" type="pres">
      <dgm:prSet presAssocID="{32192C6D-44AB-448A-9957-7AC603CBA9FB}" presName="textRect" presStyleLbl="revTx" presStyleIdx="4" presStyleCnt="10">
        <dgm:presLayoutVars>
          <dgm:chMax val="1"/>
          <dgm:chPref val="1"/>
        </dgm:presLayoutVars>
      </dgm:prSet>
      <dgm:spPr/>
    </dgm:pt>
    <dgm:pt modelId="{8EC1FC3B-9921-4E6A-8AC8-277E0FF16EB7}" type="pres">
      <dgm:prSet presAssocID="{C1B62D64-0C9F-4759-9F36-92C230518B64}" presName="sibTrans" presStyleCnt="0"/>
      <dgm:spPr/>
    </dgm:pt>
    <dgm:pt modelId="{27FB8759-F10F-4A63-A9DC-0E813AF34E46}" type="pres">
      <dgm:prSet presAssocID="{9F8AA39D-A761-4DD4-8051-505543F40518}" presName="compNode" presStyleCnt="0"/>
      <dgm:spPr/>
    </dgm:pt>
    <dgm:pt modelId="{6E7034CE-F0F5-4183-9C9F-101A102EE5C1}" type="pres">
      <dgm:prSet presAssocID="{9F8AA39D-A761-4DD4-8051-505543F40518}" presName="iconBgRect" presStyleLbl="bgShp" presStyleIdx="5" presStyleCnt="10"/>
      <dgm:spPr/>
    </dgm:pt>
    <dgm:pt modelId="{85D36C35-5D71-471B-A2B7-D723E5F920C8}" type="pres">
      <dgm:prSet presAssocID="{9F8AA39D-A761-4DD4-8051-505543F40518}" presName="iconRect" presStyleLbl="node1" presStyleIdx="5" presStyleCnt="10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ehouse with solid fill"/>
        </a:ext>
      </dgm:extLst>
    </dgm:pt>
    <dgm:pt modelId="{4446F8C2-0A4B-4F8B-BE7B-6B60F57439E0}" type="pres">
      <dgm:prSet presAssocID="{9F8AA39D-A761-4DD4-8051-505543F40518}" presName="spaceRect" presStyleCnt="0"/>
      <dgm:spPr/>
    </dgm:pt>
    <dgm:pt modelId="{B859FFAE-CC9A-4E10-94CD-DEA865865EAD}" type="pres">
      <dgm:prSet presAssocID="{9F8AA39D-A761-4DD4-8051-505543F40518}" presName="textRect" presStyleLbl="revTx" presStyleIdx="5" presStyleCnt="10">
        <dgm:presLayoutVars>
          <dgm:chMax val="1"/>
          <dgm:chPref val="1"/>
        </dgm:presLayoutVars>
      </dgm:prSet>
      <dgm:spPr/>
    </dgm:pt>
    <dgm:pt modelId="{0F193D0D-9A82-4098-9C7F-5D0FDAABAEFA}" type="pres">
      <dgm:prSet presAssocID="{421C6FB5-5FC1-4F46-89DB-7231E716B2E3}" presName="sibTrans" presStyleCnt="0"/>
      <dgm:spPr/>
    </dgm:pt>
    <dgm:pt modelId="{2F71E84D-008E-42DB-B20F-EF4BD3351D68}" type="pres">
      <dgm:prSet presAssocID="{720D7C51-E5BD-44BC-8651-E2A9C9483942}" presName="compNode" presStyleCnt="0"/>
      <dgm:spPr/>
    </dgm:pt>
    <dgm:pt modelId="{554D31BA-464C-4DF7-8537-A5B854E1A3A4}" type="pres">
      <dgm:prSet presAssocID="{720D7C51-E5BD-44BC-8651-E2A9C9483942}" presName="iconBgRect" presStyleLbl="bgShp" presStyleIdx="6" presStyleCnt="10"/>
      <dgm:spPr/>
    </dgm:pt>
    <dgm:pt modelId="{520B462A-C4F3-42B0-8FE6-4E50474CCA07}" type="pres">
      <dgm:prSet presAssocID="{720D7C51-E5BD-44BC-8651-E2A9C9483942}" presName="iconRect" presStyleLbl="node1" presStyleIdx="6" presStyleCnt="10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 with solid fill"/>
        </a:ext>
      </dgm:extLst>
    </dgm:pt>
    <dgm:pt modelId="{0BBBFB29-D482-40E9-9991-1B5A92FD2D38}" type="pres">
      <dgm:prSet presAssocID="{720D7C51-E5BD-44BC-8651-E2A9C9483942}" presName="spaceRect" presStyleCnt="0"/>
      <dgm:spPr/>
    </dgm:pt>
    <dgm:pt modelId="{DBD16068-CBD4-436E-912F-D7DCAFA05AE8}" type="pres">
      <dgm:prSet presAssocID="{720D7C51-E5BD-44BC-8651-E2A9C9483942}" presName="textRect" presStyleLbl="revTx" presStyleIdx="6" presStyleCnt="10">
        <dgm:presLayoutVars>
          <dgm:chMax val="1"/>
          <dgm:chPref val="1"/>
        </dgm:presLayoutVars>
      </dgm:prSet>
      <dgm:spPr/>
    </dgm:pt>
    <dgm:pt modelId="{6E63C46E-07D0-4476-8076-07B40DF45F39}" type="pres">
      <dgm:prSet presAssocID="{60376558-10E8-4572-8B98-3C64778C17C8}" presName="sibTrans" presStyleCnt="0"/>
      <dgm:spPr/>
    </dgm:pt>
    <dgm:pt modelId="{B627F9D4-CF3E-4FD7-9655-69D4968AB3B6}" type="pres">
      <dgm:prSet presAssocID="{081B9356-24D2-4B69-AE06-BC3B034DD336}" presName="compNode" presStyleCnt="0"/>
      <dgm:spPr/>
    </dgm:pt>
    <dgm:pt modelId="{8A8EC50F-F95F-48CC-A604-E0C34CE592FF}" type="pres">
      <dgm:prSet presAssocID="{081B9356-24D2-4B69-AE06-BC3B034DD336}" presName="iconBgRect" presStyleLbl="bgShp" presStyleIdx="7" presStyleCnt="10"/>
      <dgm:spPr/>
    </dgm:pt>
    <dgm:pt modelId="{726A8600-BEA5-430B-9DC6-57CAA9BD0E4C}" type="pres">
      <dgm:prSet presAssocID="{081B9356-24D2-4B69-AE06-BC3B034DD336}" presName="iconRect" presStyleLbl="node1" presStyleIdx="7" presStyleCnt="10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uck with solid fill"/>
        </a:ext>
      </dgm:extLst>
    </dgm:pt>
    <dgm:pt modelId="{F5785329-7A37-4E5E-973A-579CFDF27B16}" type="pres">
      <dgm:prSet presAssocID="{081B9356-24D2-4B69-AE06-BC3B034DD336}" presName="spaceRect" presStyleCnt="0"/>
      <dgm:spPr/>
    </dgm:pt>
    <dgm:pt modelId="{2A8C07B7-275D-4B20-BA66-43F2C05E19DE}" type="pres">
      <dgm:prSet presAssocID="{081B9356-24D2-4B69-AE06-BC3B034DD336}" presName="textRect" presStyleLbl="revTx" presStyleIdx="7" presStyleCnt="10">
        <dgm:presLayoutVars>
          <dgm:chMax val="1"/>
          <dgm:chPref val="1"/>
        </dgm:presLayoutVars>
      </dgm:prSet>
      <dgm:spPr/>
    </dgm:pt>
    <dgm:pt modelId="{C3FA1D72-1AE4-4329-A3F1-28829E74BD60}" type="pres">
      <dgm:prSet presAssocID="{6BB03735-4D30-40DF-84D3-47E08BF47F17}" presName="sibTrans" presStyleCnt="0"/>
      <dgm:spPr/>
    </dgm:pt>
    <dgm:pt modelId="{0FE9999A-91E8-4FCB-B43B-3A9FA2D0650E}" type="pres">
      <dgm:prSet presAssocID="{D6E5631B-577C-4421-9F08-379C1891D44E}" presName="compNode" presStyleCnt="0"/>
      <dgm:spPr/>
    </dgm:pt>
    <dgm:pt modelId="{274FC3BA-4A80-4C75-B81E-822333C84965}" type="pres">
      <dgm:prSet presAssocID="{D6E5631B-577C-4421-9F08-379C1891D44E}" presName="iconBgRect" presStyleLbl="bgShp" presStyleIdx="8" presStyleCnt="10"/>
      <dgm:spPr/>
    </dgm:pt>
    <dgm:pt modelId="{3DB50878-F7C1-465D-A3D5-C1FD637EEAD9}" type="pres">
      <dgm:prSet presAssocID="{D6E5631B-577C-4421-9F08-379C1891D44E}" presName="iconRect" presStyleLbl="node1" presStyleIdx="8" presStyleCnt="10"/>
      <dgm:spPr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nventory with solid fill"/>
        </a:ext>
      </dgm:extLst>
    </dgm:pt>
    <dgm:pt modelId="{27C8820F-947A-4716-B9C5-C9FC76321D25}" type="pres">
      <dgm:prSet presAssocID="{D6E5631B-577C-4421-9F08-379C1891D44E}" presName="spaceRect" presStyleCnt="0"/>
      <dgm:spPr/>
    </dgm:pt>
    <dgm:pt modelId="{B5EA650A-A731-4305-A41C-480E04652925}" type="pres">
      <dgm:prSet presAssocID="{D6E5631B-577C-4421-9F08-379C1891D44E}" presName="textRect" presStyleLbl="revTx" presStyleIdx="8" presStyleCnt="10">
        <dgm:presLayoutVars>
          <dgm:chMax val="1"/>
          <dgm:chPref val="1"/>
        </dgm:presLayoutVars>
      </dgm:prSet>
      <dgm:spPr/>
    </dgm:pt>
    <dgm:pt modelId="{0A41A32F-5D47-46F4-8C8A-C72540DCCC1C}" type="pres">
      <dgm:prSet presAssocID="{A6533F73-659C-456B-8FA1-D6888030C862}" presName="sibTrans" presStyleCnt="0"/>
      <dgm:spPr/>
    </dgm:pt>
    <dgm:pt modelId="{324BB24E-548B-41E7-94B4-4CF2FF51C967}" type="pres">
      <dgm:prSet presAssocID="{5E884395-E43A-4FB2-ACF8-51E2487B6CE5}" presName="compNode" presStyleCnt="0"/>
      <dgm:spPr/>
    </dgm:pt>
    <dgm:pt modelId="{C9A1A415-E85A-439F-B5AA-56519291FA6A}" type="pres">
      <dgm:prSet presAssocID="{5E884395-E43A-4FB2-ACF8-51E2487B6CE5}" presName="iconBgRect" presStyleLbl="bgShp" presStyleIdx="9" presStyleCnt="10"/>
      <dgm:spPr/>
    </dgm:pt>
    <dgm:pt modelId="{C3A35B12-506E-4EDD-B142-E3D267EF9ED8}" type="pres">
      <dgm:prSet presAssocID="{5E884395-E43A-4FB2-ACF8-51E2487B6CE5}" presName="iconRect" presStyleLbl="node1" presStyleIdx="9" presStyleCnt="10"/>
      <dgm:spPr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 with solid fill"/>
        </a:ext>
      </dgm:extLst>
    </dgm:pt>
    <dgm:pt modelId="{51B251A2-D2EE-470A-B252-CECE9246A6B8}" type="pres">
      <dgm:prSet presAssocID="{5E884395-E43A-4FB2-ACF8-51E2487B6CE5}" presName="spaceRect" presStyleCnt="0"/>
      <dgm:spPr/>
    </dgm:pt>
    <dgm:pt modelId="{3B10D216-1326-48B7-A54D-6907BBA89095}" type="pres">
      <dgm:prSet presAssocID="{5E884395-E43A-4FB2-ACF8-51E2487B6CE5}" presName="textRect" presStyleLbl="revTx" presStyleIdx="9" presStyleCnt="10">
        <dgm:presLayoutVars>
          <dgm:chMax val="1"/>
          <dgm:chPref val="1"/>
        </dgm:presLayoutVars>
      </dgm:prSet>
      <dgm:spPr/>
    </dgm:pt>
  </dgm:ptLst>
  <dgm:cxnLst>
    <dgm:cxn modelId="{EA03970D-5916-4EA5-84C4-166D9B96433E}" srcId="{D8FA3D9A-C963-4BB8-9A69-4F6DE4F7829E}" destId="{081B9356-24D2-4B69-AE06-BC3B034DD336}" srcOrd="7" destOrd="0" parTransId="{6AC88B76-646B-4C1A-9B73-BB035635497D}" sibTransId="{6BB03735-4D30-40DF-84D3-47E08BF47F17}"/>
    <dgm:cxn modelId="{A9A16B12-32C9-4A73-9523-FB90EA6DE8C9}" srcId="{D8FA3D9A-C963-4BB8-9A69-4F6DE4F7829E}" destId="{9F8AA39D-A761-4DD4-8051-505543F40518}" srcOrd="5" destOrd="0" parTransId="{19ED82E2-03E1-482C-9361-33C09F1A977C}" sibTransId="{421C6FB5-5FC1-4F46-89DB-7231E716B2E3}"/>
    <dgm:cxn modelId="{314E7113-851F-42E5-93A8-2E9EDCDF92FB}" srcId="{D8FA3D9A-C963-4BB8-9A69-4F6DE4F7829E}" destId="{E731CACC-BE83-47CF-A6C7-8786460612E8}" srcOrd="2" destOrd="0" parTransId="{353B2549-21FA-4A03-B0D4-053427750915}" sibTransId="{E2D561EF-5AC4-4AEC-A8C3-13CDFB008429}"/>
    <dgm:cxn modelId="{9533B31A-64FC-4EC9-A36E-9AB4622EA54F}" type="presOf" srcId="{5A1A552D-0EE1-48A8-BE23-3876C4CE6FE3}" destId="{DA6820EE-267B-4B5F-9981-E11285190ED7}" srcOrd="0" destOrd="0" presId="urn:microsoft.com/office/officeart/2018/5/layout/IconCircleLabelList"/>
    <dgm:cxn modelId="{70FADA1C-6185-4BF5-938F-EE69B45CCD9E}" srcId="{D8FA3D9A-C963-4BB8-9A69-4F6DE4F7829E}" destId="{32192C6D-44AB-448A-9957-7AC603CBA9FB}" srcOrd="4" destOrd="0" parTransId="{FAF8F706-C395-477D-984D-9ABAD501D63C}" sibTransId="{C1B62D64-0C9F-4759-9F36-92C230518B64}"/>
    <dgm:cxn modelId="{9DE6F731-966C-47E8-857F-6D9A3A2F777D}" srcId="{D8FA3D9A-C963-4BB8-9A69-4F6DE4F7829E}" destId="{D6E5631B-577C-4421-9F08-379C1891D44E}" srcOrd="8" destOrd="0" parTransId="{AB3B352B-C721-4B44-A3BB-1BAFCAEB493E}" sibTransId="{A6533F73-659C-456B-8FA1-D6888030C862}"/>
    <dgm:cxn modelId="{9635FD38-F421-468C-A363-98FD3A6ED63D}" type="presOf" srcId="{9F8AA39D-A761-4DD4-8051-505543F40518}" destId="{B859FFAE-CC9A-4E10-94CD-DEA865865EAD}" srcOrd="0" destOrd="0" presId="urn:microsoft.com/office/officeart/2018/5/layout/IconCircleLabelList"/>
    <dgm:cxn modelId="{8095C63B-24C0-4028-9200-373FB677E430}" srcId="{D8FA3D9A-C963-4BB8-9A69-4F6DE4F7829E}" destId="{5A1A552D-0EE1-48A8-BE23-3876C4CE6FE3}" srcOrd="0" destOrd="0" parTransId="{667C8326-5045-4FD5-AFD7-6B01B0EFA0CD}" sibTransId="{CBF4EC17-2B2C-4F1E-91EC-C8D2618FDC68}"/>
    <dgm:cxn modelId="{1BED6C60-AE84-4224-BA2B-B7FF3544A757}" srcId="{D8FA3D9A-C963-4BB8-9A69-4F6DE4F7829E}" destId="{5E884395-E43A-4FB2-ACF8-51E2487B6CE5}" srcOrd="9" destOrd="0" parTransId="{7AA6FEBA-68E2-461C-9C0A-BFBF0BBD817F}" sibTransId="{86DCDE2F-5FC2-4802-84C8-D845083DEDE4}"/>
    <dgm:cxn modelId="{A5755948-5134-45A0-BC68-74D9FCF86262}" type="presOf" srcId="{5E884395-E43A-4FB2-ACF8-51E2487B6CE5}" destId="{3B10D216-1326-48B7-A54D-6907BBA89095}" srcOrd="0" destOrd="0" presId="urn:microsoft.com/office/officeart/2018/5/layout/IconCircleLabelList"/>
    <dgm:cxn modelId="{F13A334E-36EC-4234-8F86-75F54718E0BE}" type="presOf" srcId="{2CBE7921-824F-417B-ADFA-83B4CD3D6E38}" destId="{BE604704-081A-49B4-BADC-0F68EF1EEB7A}" srcOrd="0" destOrd="0" presId="urn:microsoft.com/office/officeart/2018/5/layout/IconCircleLabelList"/>
    <dgm:cxn modelId="{732BB66E-BC27-4AFE-8CEB-6821B6ABFF77}" type="presOf" srcId="{D8FA3D9A-C963-4BB8-9A69-4F6DE4F7829E}" destId="{7A614D45-D743-4FC5-8446-A6EEF7E4DCCC}" srcOrd="0" destOrd="0" presId="urn:microsoft.com/office/officeart/2018/5/layout/IconCircleLabelList"/>
    <dgm:cxn modelId="{F5999757-AD50-431E-94F4-DB0038F3BD38}" srcId="{D8FA3D9A-C963-4BB8-9A69-4F6DE4F7829E}" destId="{2D0491BC-19BA-40F8-A0BE-E5386285AD2E}" srcOrd="1" destOrd="0" parTransId="{3D109F38-A22E-4960-8A82-401581B759BE}" sibTransId="{B4887737-BED9-490E-B782-EEAC042508CA}"/>
    <dgm:cxn modelId="{652CFA7A-1E24-4684-84A9-5329189B3CD8}" type="presOf" srcId="{2D0491BC-19BA-40F8-A0BE-E5386285AD2E}" destId="{419ECB3D-1E81-4648-9C06-5B74D1711DA9}" srcOrd="0" destOrd="0" presId="urn:microsoft.com/office/officeart/2018/5/layout/IconCircleLabelList"/>
    <dgm:cxn modelId="{B8E7437F-9345-4B12-8C02-AFACDD88247D}" type="presOf" srcId="{081B9356-24D2-4B69-AE06-BC3B034DD336}" destId="{2A8C07B7-275D-4B20-BA66-43F2C05E19DE}" srcOrd="0" destOrd="0" presId="urn:microsoft.com/office/officeart/2018/5/layout/IconCircleLabelList"/>
    <dgm:cxn modelId="{C6A64FB6-652D-4858-8E09-5021559CF09A}" srcId="{D8FA3D9A-C963-4BB8-9A69-4F6DE4F7829E}" destId="{720D7C51-E5BD-44BC-8651-E2A9C9483942}" srcOrd="6" destOrd="0" parTransId="{E7F84EC6-0920-4014-98CB-FCE78B94ABE5}" sibTransId="{60376558-10E8-4572-8B98-3C64778C17C8}"/>
    <dgm:cxn modelId="{AAF765DF-A997-46A4-9108-F2F95353CC48}" type="presOf" srcId="{720D7C51-E5BD-44BC-8651-E2A9C9483942}" destId="{DBD16068-CBD4-436E-912F-D7DCAFA05AE8}" srcOrd="0" destOrd="0" presId="urn:microsoft.com/office/officeart/2018/5/layout/IconCircleLabelList"/>
    <dgm:cxn modelId="{4A388EDF-7448-49C0-86A1-8B1CD3B2B408}" type="presOf" srcId="{32192C6D-44AB-448A-9957-7AC603CBA9FB}" destId="{8B5EA722-09D5-4755-8BC7-5EF3A9F1E878}" srcOrd="0" destOrd="0" presId="urn:microsoft.com/office/officeart/2018/5/layout/IconCircleLabelList"/>
    <dgm:cxn modelId="{255542E4-DC60-4B8A-95A5-C776ABF92B80}" type="presOf" srcId="{E731CACC-BE83-47CF-A6C7-8786460612E8}" destId="{A101C329-CEA0-4BCB-BA50-1280FBB53C80}" srcOrd="0" destOrd="0" presId="urn:microsoft.com/office/officeart/2018/5/layout/IconCircleLabelList"/>
    <dgm:cxn modelId="{AE4479E5-6976-4697-8957-ED38F0A90167}" type="presOf" srcId="{D6E5631B-577C-4421-9F08-379C1891D44E}" destId="{B5EA650A-A731-4305-A41C-480E04652925}" srcOrd="0" destOrd="0" presId="urn:microsoft.com/office/officeart/2018/5/layout/IconCircleLabelList"/>
    <dgm:cxn modelId="{1A89D1E7-1C91-48B2-84C2-A127986B4066}" srcId="{D8FA3D9A-C963-4BB8-9A69-4F6DE4F7829E}" destId="{2CBE7921-824F-417B-ADFA-83B4CD3D6E38}" srcOrd="3" destOrd="0" parTransId="{963F8A78-250D-49B0-8C79-884699135812}" sibTransId="{21D22973-1700-46AE-8651-C9790047BD7E}"/>
    <dgm:cxn modelId="{17C76E82-2536-4D0A-B267-C5706A77D621}" type="presParOf" srcId="{7A614D45-D743-4FC5-8446-A6EEF7E4DCCC}" destId="{2A2AEDC8-EC69-4E7F-8560-A2E1897AB012}" srcOrd="0" destOrd="0" presId="urn:microsoft.com/office/officeart/2018/5/layout/IconCircleLabelList"/>
    <dgm:cxn modelId="{72218174-C58A-414E-AF0A-EE321622CB4D}" type="presParOf" srcId="{2A2AEDC8-EC69-4E7F-8560-A2E1897AB012}" destId="{DBD257E6-16A2-4180-BEA3-86928AD492DC}" srcOrd="0" destOrd="0" presId="urn:microsoft.com/office/officeart/2018/5/layout/IconCircleLabelList"/>
    <dgm:cxn modelId="{5C3E630B-EB8E-458D-AC9E-B56F5C2946CF}" type="presParOf" srcId="{2A2AEDC8-EC69-4E7F-8560-A2E1897AB012}" destId="{125F0188-571D-4225-8FB6-600633A1B03C}" srcOrd="1" destOrd="0" presId="urn:microsoft.com/office/officeart/2018/5/layout/IconCircleLabelList"/>
    <dgm:cxn modelId="{BFEB1FEF-02F7-4656-A816-853BAFFA3215}" type="presParOf" srcId="{2A2AEDC8-EC69-4E7F-8560-A2E1897AB012}" destId="{18844C74-1AEA-4C5F-BF9A-31CA7812A748}" srcOrd="2" destOrd="0" presId="urn:microsoft.com/office/officeart/2018/5/layout/IconCircleLabelList"/>
    <dgm:cxn modelId="{62FDACCD-6354-4F0F-AF54-492563ACF8F9}" type="presParOf" srcId="{2A2AEDC8-EC69-4E7F-8560-A2E1897AB012}" destId="{DA6820EE-267B-4B5F-9981-E11285190ED7}" srcOrd="3" destOrd="0" presId="urn:microsoft.com/office/officeart/2018/5/layout/IconCircleLabelList"/>
    <dgm:cxn modelId="{E5D81EC5-E714-410D-B897-116E7CE7A0D5}" type="presParOf" srcId="{7A614D45-D743-4FC5-8446-A6EEF7E4DCCC}" destId="{8269292F-893E-47E3-B725-23187C3F546E}" srcOrd="1" destOrd="0" presId="urn:microsoft.com/office/officeart/2018/5/layout/IconCircleLabelList"/>
    <dgm:cxn modelId="{5437B9DC-7F59-49D3-BD1A-EADCB7D5ECE4}" type="presParOf" srcId="{7A614D45-D743-4FC5-8446-A6EEF7E4DCCC}" destId="{324CF5B2-B546-4815-AB16-73FD463D6D63}" srcOrd="2" destOrd="0" presId="urn:microsoft.com/office/officeart/2018/5/layout/IconCircleLabelList"/>
    <dgm:cxn modelId="{7EB391C8-0A7E-48CF-9424-6C9D39F4BB5D}" type="presParOf" srcId="{324CF5B2-B546-4815-AB16-73FD463D6D63}" destId="{E7B248A2-7993-49CB-8670-CFDDD0673766}" srcOrd="0" destOrd="0" presId="urn:microsoft.com/office/officeart/2018/5/layout/IconCircleLabelList"/>
    <dgm:cxn modelId="{B07E554A-1486-484A-A895-B7AF4BD733B4}" type="presParOf" srcId="{324CF5B2-B546-4815-AB16-73FD463D6D63}" destId="{2AA6771A-4852-42BF-BAD3-79794A200D73}" srcOrd="1" destOrd="0" presId="urn:microsoft.com/office/officeart/2018/5/layout/IconCircleLabelList"/>
    <dgm:cxn modelId="{F87B48E4-BC56-4632-A8FF-0B59B72AFA2B}" type="presParOf" srcId="{324CF5B2-B546-4815-AB16-73FD463D6D63}" destId="{7303F919-5E5B-47E0-B220-7C9C563F540C}" srcOrd="2" destOrd="0" presId="urn:microsoft.com/office/officeart/2018/5/layout/IconCircleLabelList"/>
    <dgm:cxn modelId="{A767452D-5C15-47C1-B6FD-C0C2B65576F6}" type="presParOf" srcId="{324CF5B2-B546-4815-AB16-73FD463D6D63}" destId="{419ECB3D-1E81-4648-9C06-5B74D1711DA9}" srcOrd="3" destOrd="0" presId="urn:microsoft.com/office/officeart/2018/5/layout/IconCircleLabelList"/>
    <dgm:cxn modelId="{2090F281-6313-4232-B4B2-B1B46D1613DC}" type="presParOf" srcId="{7A614D45-D743-4FC5-8446-A6EEF7E4DCCC}" destId="{A3485B51-32B8-4880-A399-B3E48AA32CAF}" srcOrd="3" destOrd="0" presId="urn:microsoft.com/office/officeart/2018/5/layout/IconCircleLabelList"/>
    <dgm:cxn modelId="{C81091CB-7751-427B-9C77-C17CEB77D357}" type="presParOf" srcId="{7A614D45-D743-4FC5-8446-A6EEF7E4DCCC}" destId="{45917A44-FAFC-4208-87E4-642C928EDD5A}" srcOrd="4" destOrd="0" presId="urn:microsoft.com/office/officeart/2018/5/layout/IconCircleLabelList"/>
    <dgm:cxn modelId="{0AB83356-7852-4E26-862B-D60960387336}" type="presParOf" srcId="{45917A44-FAFC-4208-87E4-642C928EDD5A}" destId="{1CECF6B9-1B8B-41D2-9281-F6BEC2DE7BDB}" srcOrd="0" destOrd="0" presId="urn:microsoft.com/office/officeart/2018/5/layout/IconCircleLabelList"/>
    <dgm:cxn modelId="{3DFE34DA-B3A1-4EC3-A749-C15F46E6E871}" type="presParOf" srcId="{45917A44-FAFC-4208-87E4-642C928EDD5A}" destId="{D3B1E503-8015-42BD-963E-BCBDF5F3D004}" srcOrd="1" destOrd="0" presId="urn:microsoft.com/office/officeart/2018/5/layout/IconCircleLabelList"/>
    <dgm:cxn modelId="{9AD84115-FDA0-49E7-839A-05DCE5A2E3EB}" type="presParOf" srcId="{45917A44-FAFC-4208-87E4-642C928EDD5A}" destId="{DC11E5A4-E67D-4B0A-8477-7AB35B11A5ED}" srcOrd="2" destOrd="0" presId="urn:microsoft.com/office/officeart/2018/5/layout/IconCircleLabelList"/>
    <dgm:cxn modelId="{619AF9A9-73DB-4F15-97EB-E93090994382}" type="presParOf" srcId="{45917A44-FAFC-4208-87E4-642C928EDD5A}" destId="{A101C329-CEA0-4BCB-BA50-1280FBB53C80}" srcOrd="3" destOrd="0" presId="urn:microsoft.com/office/officeart/2018/5/layout/IconCircleLabelList"/>
    <dgm:cxn modelId="{67991626-17D1-4595-9A09-063D84A893F8}" type="presParOf" srcId="{7A614D45-D743-4FC5-8446-A6EEF7E4DCCC}" destId="{EC05343B-AB3C-4860-90E7-0A28490FC935}" srcOrd="5" destOrd="0" presId="urn:microsoft.com/office/officeart/2018/5/layout/IconCircleLabelList"/>
    <dgm:cxn modelId="{8447887C-13B1-4848-A1B5-F45E349A4FAE}" type="presParOf" srcId="{7A614D45-D743-4FC5-8446-A6EEF7E4DCCC}" destId="{9799626A-8849-4A74-9B8D-E54B7DE9487F}" srcOrd="6" destOrd="0" presId="urn:microsoft.com/office/officeart/2018/5/layout/IconCircleLabelList"/>
    <dgm:cxn modelId="{469EE48D-BBE5-4C34-BD6E-6C0DAFD778C4}" type="presParOf" srcId="{9799626A-8849-4A74-9B8D-E54B7DE9487F}" destId="{19BDDA7E-4E97-4A03-82F4-CD5EC2C63E24}" srcOrd="0" destOrd="0" presId="urn:microsoft.com/office/officeart/2018/5/layout/IconCircleLabelList"/>
    <dgm:cxn modelId="{13906D62-0578-43FB-8F5B-C754E3916CCE}" type="presParOf" srcId="{9799626A-8849-4A74-9B8D-E54B7DE9487F}" destId="{90967C08-0560-4291-B24A-79070478A6F7}" srcOrd="1" destOrd="0" presId="urn:microsoft.com/office/officeart/2018/5/layout/IconCircleLabelList"/>
    <dgm:cxn modelId="{E7E7EB56-C202-48CC-AB19-CE264882C4B6}" type="presParOf" srcId="{9799626A-8849-4A74-9B8D-E54B7DE9487F}" destId="{36FFE9DE-A36A-420B-A800-8715424A4697}" srcOrd="2" destOrd="0" presId="urn:microsoft.com/office/officeart/2018/5/layout/IconCircleLabelList"/>
    <dgm:cxn modelId="{A5E24B00-D4A2-4876-AE0B-2C224123D01F}" type="presParOf" srcId="{9799626A-8849-4A74-9B8D-E54B7DE9487F}" destId="{BE604704-081A-49B4-BADC-0F68EF1EEB7A}" srcOrd="3" destOrd="0" presId="urn:microsoft.com/office/officeart/2018/5/layout/IconCircleLabelList"/>
    <dgm:cxn modelId="{5B93007A-9D32-4CF3-9EBA-6F24B7284582}" type="presParOf" srcId="{7A614D45-D743-4FC5-8446-A6EEF7E4DCCC}" destId="{DDB8BD06-24EA-479C-A656-FE83BD381D79}" srcOrd="7" destOrd="0" presId="urn:microsoft.com/office/officeart/2018/5/layout/IconCircleLabelList"/>
    <dgm:cxn modelId="{482A89D8-B5DA-4E1D-947C-65582E6B8A4F}" type="presParOf" srcId="{7A614D45-D743-4FC5-8446-A6EEF7E4DCCC}" destId="{C4FE8E83-D866-4A2F-9178-C827D9810C02}" srcOrd="8" destOrd="0" presId="urn:microsoft.com/office/officeart/2018/5/layout/IconCircleLabelList"/>
    <dgm:cxn modelId="{D95C4132-65DC-4D65-9E7C-F4E51E8C3F93}" type="presParOf" srcId="{C4FE8E83-D866-4A2F-9178-C827D9810C02}" destId="{92D7F9C0-F3CF-4AB1-86D6-6C1C44B939DA}" srcOrd="0" destOrd="0" presId="urn:microsoft.com/office/officeart/2018/5/layout/IconCircleLabelList"/>
    <dgm:cxn modelId="{E4567F4E-CDDE-4802-937E-FEAD8A3751AC}" type="presParOf" srcId="{C4FE8E83-D866-4A2F-9178-C827D9810C02}" destId="{74A1B93F-18AE-48C6-A543-B170CEF1B1DF}" srcOrd="1" destOrd="0" presId="urn:microsoft.com/office/officeart/2018/5/layout/IconCircleLabelList"/>
    <dgm:cxn modelId="{B3344123-136A-4FD2-AF70-F3F14325631D}" type="presParOf" srcId="{C4FE8E83-D866-4A2F-9178-C827D9810C02}" destId="{0FBDECF1-3F20-4D9D-8106-21F56F72A431}" srcOrd="2" destOrd="0" presId="urn:microsoft.com/office/officeart/2018/5/layout/IconCircleLabelList"/>
    <dgm:cxn modelId="{6ECAF4D0-3CBA-47EE-91B0-EC54244B2B5F}" type="presParOf" srcId="{C4FE8E83-D866-4A2F-9178-C827D9810C02}" destId="{8B5EA722-09D5-4755-8BC7-5EF3A9F1E878}" srcOrd="3" destOrd="0" presId="urn:microsoft.com/office/officeart/2018/5/layout/IconCircleLabelList"/>
    <dgm:cxn modelId="{E67AC234-C6A5-4791-B7A6-8CD7271E1A5D}" type="presParOf" srcId="{7A614D45-D743-4FC5-8446-A6EEF7E4DCCC}" destId="{8EC1FC3B-9921-4E6A-8AC8-277E0FF16EB7}" srcOrd="9" destOrd="0" presId="urn:microsoft.com/office/officeart/2018/5/layout/IconCircleLabelList"/>
    <dgm:cxn modelId="{7CE7CF86-492D-4836-9E56-5F148C6BD220}" type="presParOf" srcId="{7A614D45-D743-4FC5-8446-A6EEF7E4DCCC}" destId="{27FB8759-F10F-4A63-A9DC-0E813AF34E46}" srcOrd="10" destOrd="0" presId="urn:microsoft.com/office/officeart/2018/5/layout/IconCircleLabelList"/>
    <dgm:cxn modelId="{E3014138-8E9D-4FEF-A708-7ED94614F2DD}" type="presParOf" srcId="{27FB8759-F10F-4A63-A9DC-0E813AF34E46}" destId="{6E7034CE-F0F5-4183-9C9F-101A102EE5C1}" srcOrd="0" destOrd="0" presId="urn:microsoft.com/office/officeart/2018/5/layout/IconCircleLabelList"/>
    <dgm:cxn modelId="{782EE864-CFEC-4DF6-8465-1A51433DB81A}" type="presParOf" srcId="{27FB8759-F10F-4A63-A9DC-0E813AF34E46}" destId="{85D36C35-5D71-471B-A2B7-D723E5F920C8}" srcOrd="1" destOrd="0" presId="urn:microsoft.com/office/officeart/2018/5/layout/IconCircleLabelList"/>
    <dgm:cxn modelId="{107C01FA-04DB-4A11-B1CB-4502DB6D4455}" type="presParOf" srcId="{27FB8759-F10F-4A63-A9DC-0E813AF34E46}" destId="{4446F8C2-0A4B-4F8B-BE7B-6B60F57439E0}" srcOrd="2" destOrd="0" presId="urn:microsoft.com/office/officeart/2018/5/layout/IconCircleLabelList"/>
    <dgm:cxn modelId="{CCD778E4-671A-4354-A010-6E2612C63ABA}" type="presParOf" srcId="{27FB8759-F10F-4A63-A9DC-0E813AF34E46}" destId="{B859FFAE-CC9A-4E10-94CD-DEA865865EAD}" srcOrd="3" destOrd="0" presId="urn:microsoft.com/office/officeart/2018/5/layout/IconCircleLabelList"/>
    <dgm:cxn modelId="{326B0040-BA39-4527-A840-1CD5C69BC261}" type="presParOf" srcId="{7A614D45-D743-4FC5-8446-A6EEF7E4DCCC}" destId="{0F193D0D-9A82-4098-9C7F-5D0FDAABAEFA}" srcOrd="11" destOrd="0" presId="urn:microsoft.com/office/officeart/2018/5/layout/IconCircleLabelList"/>
    <dgm:cxn modelId="{8DF68097-A20A-497D-835F-1EE1F938B49A}" type="presParOf" srcId="{7A614D45-D743-4FC5-8446-A6EEF7E4DCCC}" destId="{2F71E84D-008E-42DB-B20F-EF4BD3351D68}" srcOrd="12" destOrd="0" presId="urn:microsoft.com/office/officeart/2018/5/layout/IconCircleLabelList"/>
    <dgm:cxn modelId="{F9960E5A-1146-4CA6-B68D-24E79ECD35FD}" type="presParOf" srcId="{2F71E84D-008E-42DB-B20F-EF4BD3351D68}" destId="{554D31BA-464C-4DF7-8537-A5B854E1A3A4}" srcOrd="0" destOrd="0" presId="urn:microsoft.com/office/officeart/2018/5/layout/IconCircleLabelList"/>
    <dgm:cxn modelId="{F1B63CEB-7D6C-446B-A572-52942A159335}" type="presParOf" srcId="{2F71E84D-008E-42DB-B20F-EF4BD3351D68}" destId="{520B462A-C4F3-42B0-8FE6-4E50474CCA07}" srcOrd="1" destOrd="0" presId="urn:microsoft.com/office/officeart/2018/5/layout/IconCircleLabelList"/>
    <dgm:cxn modelId="{5E935352-7F19-4973-B1CD-3D30300B5401}" type="presParOf" srcId="{2F71E84D-008E-42DB-B20F-EF4BD3351D68}" destId="{0BBBFB29-D482-40E9-9991-1B5A92FD2D38}" srcOrd="2" destOrd="0" presId="urn:microsoft.com/office/officeart/2018/5/layout/IconCircleLabelList"/>
    <dgm:cxn modelId="{96B798FF-8C26-4266-BCA0-FF6EAB6BF483}" type="presParOf" srcId="{2F71E84D-008E-42DB-B20F-EF4BD3351D68}" destId="{DBD16068-CBD4-436E-912F-D7DCAFA05AE8}" srcOrd="3" destOrd="0" presId="urn:microsoft.com/office/officeart/2018/5/layout/IconCircleLabelList"/>
    <dgm:cxn modelId="{7CD84FE6-8BC7-4FA6-8054-EE3D9910ECB6}" type="presParOf" srcId="{7A614D45-D743-4FC5-8446-A6EEF7E4DCCC}" destId="{6E63C46E-07D0-4476-8076-07B40DF45F39}" srcOrd="13" destOrd="0" presId="urn:microsoft.com/office/officeart/2018/5/layout/IconCircleLabelList"/>
    <dgm:cxn modelId="{B9252BFF-6D08-4617-B848-B95C09862E02}" type="presParOf" srcId="{7A614D45-D743-4FC5-8446-A6EEF7E4DCCC}" destId="{B627F9D4-CF3E-4FD7-9655-69D4968AB3B6}" srcOrd="14" destOrd="0" presId="urn:microsoft.com/office/officeart/2018/5/layout/IconCircleLabelList"/>
    <dgm:cxn modelId="{15540BF4-B730-46B5-BC0D-5075F91CC7E1}" type="presParOf" srcId="{B627F9D4-CF3E-4FD7-9655-69D4968AB3B6}" destId="{8A8EC50F-F95F-48CC-A604-E0C34CE592FF}" srcOrd="0" destOrd="0" presId="urn:microsoft.com/office/officeart/2018/5/layout/IconCircleLabelList"/>
    <dgm:cxn modelId="{14BE4604-56C0-4006-B333-048D98684267}" type="presParOf" srcId="{B627F9D4-CF3E-4FD7-9655-69D4968AB3B6}" destId="{726A8600-BEA5-430B-9DC6-57CAA9BD0E4C}" srcOrd="1" destOrd="0" presId="urn:microsoft.com/office/officeart/2018/5/layout/IconCircleLabelList"/>
    <dgm:cxn modelId="{FB923EEB-475F-4645-8B79-58FE6D5BBD3B}" type="presParOf" srcId="{B627F9D4-CF3E-4FD7-9655-69D4968AB3B6}" destId="{F5785329-7A37-4E5E-973A-579CFDF27B16}" srcOrd="2" destOrd="0" presId="urn:microsoft.com/office/officeart/2018/5/layout/IconCircleLabelList"/>
    <dgm:cxn modelId="{30FDF437-DABE-47D4-952A-D4E185A93D06}" type="presParOf" srcId="{B627F9D4-CF3E-4FD7-9655-69D4968AB3B6}" destId="{2A8C07B7-275D-4B20-BA66-43F2C05E19DE}" srcOrd="3" destOrd="0" presId="urn:microsoft.com/office/officeart/2018/5/layout/IconCircleLabelList"/>
    <dgm:cxn modelId="{E6C8182F-D2A5-4514-A4B5-7E7F8C511875}" type="presParOf" srcId="{7A614D45-D743-4FC5-8446-A6EEF7E4DCCC}" destId="{C3FA1D72-1AE4-4329-A3F1-28829E74BD60}" srcOrd="15" destOrd="0" presId="urn:microsoft.com/office/officeart/2018/5/layout/IconCircleLabelList"/>
    <dgm:cxn modelId="{1F2E9139-BE70-4659-99BA-310ED6F6B70D}" type="presParOf" srcId="{7A614D45-D743-4FC5-8446-A6EEF7E4DCCC}" destId="{0FE9999A-91E8-4FCB-B43B-3A9FA2D0650E}" srcOrd="16" destOrd="0" presId="urn:microsoft.com/office/officeart/2018/5/layout/IconCircleLabelList"/>
    <dgm:cxn modelId="{7AE61623-02F4-4D8C-9A2C-E5A7CF731748}" type="presParOf" srcId="{0FE9999A-91E8-4FCB-B43B-3A9FA2D0650E}" destId="{274FC3BA-4A80-4C75-B81E-822333C84965}" srcOrd="0" destOrd="0" presId="urn:microsoft.com/office/officeart/2018/5/layout/IconCircleLabelList"/>
    <dgm:cxn modelId="{7DBDD701-2BB1-4708-81C2-AE368F554332}" type="presParOf" srcId="{0FE9999A-91E8-4FCB-B43B-3A9FA2D0650E}" destId="{3DB50878-F7C1-465D-A3D5-C1FD637EEAD9}" srcOrd="1" destOrd="0" presId="urn:microsoft.com/office/officeart/2018/5/layout/IconCircleLabelList"/>
    <dgm:cxn modelId="{2F052A84-9DC5-494F-B5B8-BA61D04A1CBB}" type="presParOf" srcId="{0FE9999A-91E8-4FCB-B43B-3A9FA2D0650E}" destId="{27C8820F-947A-4716-B9C5-C9FC76321D25}" srcOrd="2" destOrd="0" presId="urn:microsoft.com/office/officeart/2018/5/layout/IconCircleLabelList"/>
    <dgm:cxn modelId="{90ED9987-1218-4376-BA51-B372EEA6AAFA}" type="presParOf" srcId="{0FE9999A-91E8-4FCB-B43B-3A9FA2D0650E}" destId="{B5EA650A-A731-4305-A41C-480E04652925}" srcOrd="3" destOrd="0" presId="urn:microsoft.com/office/officeart/2018/5/layout/IconCircleLabelList"/>
    <dgm:cxn modelId="{156FF46F-C94B-4CD2-8945-A94045A87234}" type="presParOf" srcId="{7A614D45-D743-4FC5-8446-A6EEF7E4DCCC}" destId="{0A41A32F-5D47-46F4-8C8A-C72540DCCC1C}" srcOrd="17" destOrd="0" presId="urn:microsoft.com/office/officeart/2018/5/layout/IconCircleLabelList"/>
    <dgm:cxn modelId="{60F99D15-8708-4DE6-85C4-C143572D92F9}" type="presParOf" srcId="{7A614D45-D743-4FC5-8446-A6EEF7E4DCCC}" destId="{324BB24E-548B-41E7-94B4-4CF2FF51C967}" srcOrd="18" destOrd="0" presId="urn:microsoft.com/office/officeart/2018/5/layout/IconCircleLabelList"/>
    <dgm:cxn modelId="{3A406F85-BD23-4ED4-8F7C-1C2541C147CB}" type="presParOf" srcId="{324BB24E-548B-41E7-94B4-4CF2FF51C967}" destId="{C9A1A415-E85A-439F-B5AA-56519291FA6A}" srcOrd="0" destOrd="0" presId="urn:microsoft.com/office/officeart/2018/5/layout/IconCircleLabelList"/>
    <dgm:cxn modelId="{FB312848-81D9-436E-A790-82821A290F8D}" type="presParOf" srcId="{324BB24E-548B-41E7-94B4-4CF2FF51C967}" destId="{C3A35B12-506E-4EDD-B142-E3D267EF9ED8}" srcOrd="1" destOrd="0" presId="urn:microsoft.com/office/officeart/2018/5/layout/IconCircleLabelList"/>
    <dgm:cxn modelId="{ACB04817-2018-446C-92B4-0E74D5A0F0C5}" type="presParOf" srcId="{324BB24E-548B-41E7-94B4-4CF2FF51C967}" destId="{51B251A2-D2EE-470A-B252-CECE9246A6B8}" srcOrd="2" destOrd="0" presId="urn:microsoft.com/office/officeart/2018/5/layout/IconCircleLabelList"/>
    <dgm:cxn modelId="{497DD698-480D-4B2D-BBFF-3151E5E68DE7}" type="presParOf" srcId="{324BB24E-548B-41E7-94B4-4CF2FF51C967}" destId="{3B10D216-1326-48B7-A54D-6907BBA8909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257E6-16A2-4180-BEA3-86928AD492DC}">
      <dsp:nvSpPr>
        <dsp:cNvPr id="0" name=""/>
        <dsp:cNvSpPr/>
      </dsp:nvSpPr>
      <dsp:spPr>
        <a:xfrm>
          <a:off x="955454" y="2005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F0188-571D-4225-8FB6-600633A1B03C}">
      <dsp:nvSpPr>
        <dsp:cNvPr id="0" name=""/>
        <dsp:cNvSpPr/>
      </dsp:nvSpPr>
      <dsp:spPr>
        <a:xfrm>
          <a:off x="1176657" y="223208"/>
          <a:ext cx="595546" cy="5955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820EE-267B-4B5F-9981-E11285190ED7}">
      <dsp:nvSpPr>
        <dsp:cNvPr id="0" name=""/>
        <dsp:cNvSpPr/>
      </dsp:nvSpPr>
      <dsp:spPr>
        <a:xfrm>
          <a:off x="623649" y="1363255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Contact Information Sheet to Onboarding Team</a:t>
          </a:r>
        </a:p>
      </dsp:txBody>
      <dsp:txXfrm>
        <a:off x="623649" y="1363255"/>
        <a:ext cx="1701562" cy="680625"/>
      </dsp:txXfrm>
    </dsp:sp>
    <dsp:sp modelId="{E7B248A2-7993-49CB-8670-CFDDD0673766}">
      <dsp:nvSpPr>
        <dsp:cNvPr id="0" name=""/>
        <dsp:cNvSpPr/>
      </dsp:nvSpPr>
      <dsp:spPr>
        <a:xfrm>
          <a:off x="2954790" y="2005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6771A-4852-42BF-BAD3-79794A200D73}">
      <dsp:nvSpPr>
        <dsp:cNvPr id="0" name=""/>
        <dsp:cNvSpPr/>
      </dsp:nvSpPr>
      <dsp:spPr>
        <a:xfrm>
          <a:off x="3175993" y="223208"/>
          <a:ext cx="595546" cy="5955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ECB3D-1E81-4648-9C06-5B74D1711DA9}">
      <dsp:nvSpPr>
        <dsp:cNvPr id="0" name=""/>
        <dsp:cNvSpPr/>
      </dsp:nvSpPr>
      <dsp:spPr>
        <a:xfrm>
          <a:off x="2622985" y="1363255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Join a Monthly </a:t>
          </a:r>
          <a:r>
            <a:rPr lang="en-US" sz="1300" kern="1200" dirty="0" err="1"/>
            <a:t>OnBoarding</a:t>
          </a:r>
          <a:r>
            <a:rPr lang="en-US" sz="1300" kern="1200" dirty="0"/>
            <a:t> Call</a:t>
          </a:r>
          <a:r>
            <a:rPr lang="en-US" sz="1300" kern="1200" dirty="0">
              <a:latin typeface="Calibri Light" panose="020F0302020204030204"/>
            </a:rPr>
            <a:t> </a:t>
          </a:r>
          <a:endParaRPr lang="en-US" sz="1300" kern="1200" dirty="0"/>
        </a:p>
      </dsp:txBody>
      <dsp:txXfrm>
        <a:off x="2622985" y="1363255"/>
        <a:ext cx="1701562" cy="680625"/>
      </dsp:txXfrm>
    </dsp:sp>
    <dsp:sp modelId="{1CECF6B9-1B8B-41D2-9281-F6BEC2DE7BDB}">
      <dsp:nvSpPr>
        <dsp:cNvPr id="0" name=""/>
        <dsp:cNvSpPr/>
      </dsp:nvSpPr>
      <dsp:spPr>
        <a:xfrm>
          <a:off x="4954126" y="2005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B1E503-8015-42BD-963E-BCBDF5F3D004}">
      <dsp:nvSpPr>
        <dsp:cNvPr id="0" name=""/>
        <dsp:cNvSpPr/>
      </dsp:nvSpPr>
      <dsp:spPr>
        <a:xfrm>
          <a:off x="5175329" y="223208"/>
          <a:ext cx="595546" cy="5955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1C329-CEA0-4BCB-BA50-1280FBB53C80}">
      <dsp:nvSpPr>
        <dsp:cNvPr id="0" name=""/>
        <dsp:cNvSpPr/>
      </dsp:nvSpPr>
      <dsp:spPr>
        <a:xfrm>
          <a:off x="4622321" y="1363255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Complete </a:t>
          </a:r>
          <a:r>
            <a:rPr lang="en-US" sz="1300" kern="1200" dirty="0" err="1"/>
            <a:t>Rithum</a:t>
          </a:r>
          <a:r>
            <a:rPr lang="en-US" sz="1300" kern="1200" dirty="0"/>
            <a:t> Set Up via Wizard tool</a:t>
          </a:r>
        </a:p>
      </dsp:txBody>
      <dsp:txXfrm>
        <a:off x="4622321" y="1363255"/>
        <a:ext cx="1701562" cy="680625"/>
      </dsp:txXfrm>
    </dsp:sp>
    <dsp:sp modelId="{19BDDA7E-4E97-4A03-82F4-CD5EC2C63E24}">
      <dsp:nvSpPr>
        <dsp:cNvPr id="0" name=""/>
        <dsp:cNvSpPr/>
      </dsp:nvSpPr>
      <dsp:spPr>
        <a:xfrm>
          <a:off x="6953462" y="2005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967C08-0560-4291-B24A-79070478A6F7}">
      <dsp:nvSpPr>
        <dsp:cNvPr id="0" name=""/>
        <dsp:cNvSpPr/>
      </dsp:nvSpPr>
      <dsp:spPr>
        <a:xfrm>
          <a:off x="7174665" y="223208"/>
          <a:ext cx="595546" cy="5955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04704-081A-49B4-BADC-0F68EF1EEB7A}">
      <dsp:nvSpPr>
        <dsp:cNvPr id="0" name=""/>
        <dsp:cNvSpPr/>
      </dsp:nvSpPr>
      <dsp:spPr>
        <a:xfrm>
          <a:off x="6621657" y="1363255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Load UPCS to InterTrade</a:t>
          </a:r>
        </a:p>
      </dsp:txBody>
      <dsp:txXfrm>
        <a:off x="6621657" y="1363255"/>
        <a:ext cx="1701562" cy="680625"/>
      </dsp:txXfrm>
    </dsp:sp>
    <dsp:sp modelId="{92D7F9C0-F3CF-4AB1-86D6-6C1C44B939DA}">
      <dsp:nvSpPr>
        <dsp:cNvPr id="0" name=""/>
        <dsp:cNvSpPr/>
      </dsp:nvSpPr>
      <dsp:spPr>
        <a:xfrm>
          <a:off x="8952798" y="2005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A1B93F-18AE-48C6-A543-B170CEF1B1DF}">
      <dsp:nvSpPr>
        <dsp:cNvPr id="0" name=""/>
        <dsp:cNvSpPr/>
      </dsp:nvSpPr>
      <dsp:spPr>
        <a:xfrm>
          <a:off x="9174001" y="223208"/>
          <a:ext cx="595546" cy="59554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EA722-09D5-4755-8BC7-5EF3A9F1E878}">
      <dsp:nvSpPr>
        <dsp:cNvPr id="0" name=""/>
        <dsp:cNvSpPr/>
      </dsp:nvSpPr>
      <dsp:spPr>
        <a:xfrm>
          <a:off x="8620993" y="1363255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Complete IE Template &amp; Submit VPI </a:t>
          </a:r>
          <a:r>
            <a:rPr lang="en-US" sz="1300" kern="1200" dirty="0">
              <a:latin typeface="Calibri Light" panose="020F0302020204030204"/>
            </a:rPr>
            <a:t>6</a:t>
          </a:r>
          <a:r>
            <a:rPr lang="en-US" sz="1300" kern="1200" dirty="0"/>
            <a:t>+ </a:t>
          </a:r>
          <a:r>
            <a:rPr lang="en-US" sz="1300" kern="1200" dirty="0" err="1"/>
            <a:t>wks</a:t>
          </a:r>
          <a:r>
            <a:rPr lang="en-US" sz="1300" kern="1200" dirty="0"/>
            <a:t> prior to launch</a:t>
          </a:r>
        </a:p>
      </dsp:txBody>
      <dsp:txXfrm>
        <a:off x="8620993" y="1363255"/>
        <a:ext cx="1701562" cy="680625"/>
      </dsp:txXfrm>
    </dsp:sp>
    <dsp:sp modelId="{6E7034CE-F0F5-4183-9C9F-101A102EE5C1}">
      <dsp:nvSpPr>
        <dsp:cNvPr id="0" name=""/>
        <dsp:cNvSpPr/>
      </dsp:nvSpPr>
      <dsp:spPr>
        <a:xfrm>
          <a:off x="955454" y="2469271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36C35-5D71-471B-A2B7-D723E5F920C8}">
      <dsp:nvSpPr>
        <dsp:cNvPr id="0" name=""/>
        <dsp:cNvSpPr/>
      </dsp:nvSpPr>
      <dsp:spPr>
        <a:xfrm>
          <a:off x="1176657" y="2690474"/>
          <a:ext cx="595546" cy="59554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9FFAE-CC9A-4E10-94CD-DEA865865EAD}">
      <dsp:nvSpPr>
        <dsp:cNvPr id="0" name=""/>
        <dsp:cNvSpPr/>
      </dsp:nvSpPr>
      <dsp:spPr>
        <a:xfrm>
          <a:off x="623649" y="3830521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US Based Distribution Center</a:t>
          </a:r>
        </a:p>
      </dsp:txBody>
      <dsp:txXfrm>
        <a:off x="623649" y="3830521"/>
        <a:ext cx="1701562" cy="680625"/>
      </dsp:txXfrm>
    </dsp:sp>
    <dsp:sp modelId="{554D31BA-464C-4DF7-8537-A5B854E1A3A4}">
      <dsp:nvSpPr>
        <dsp:cNvPr id="0" name=""/>
        <dsp:cNvSpPr/>
      </dsp:nvSpPr>
      <dsp:spPr>
        <a:xfrm>
          <a:off x="2954790" y="2469271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B462A-C4F3-42B0-8FE6-4E50474CCA07}">
      <dsp:nvSpPr>
        <dsp:cNvPr id="0" name=""/>
        <dsp:cNvSpPr/>
      </dsp:nvSpPr>
      <dsp:spPr>
        <a:xfrm>
          <a:off x="3175993" y="2690474"/>
          <a:ext cx="595546" cy="59554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16068-CBD4-436E-912F-D7DCAFA05AE8}">
      <dsp:nvSpPr>
        <dsp:cNvPr id="0" name=""/>
        <dsp:cNvSpPr/>
      </dsp:nvSpPr>
      <dsp:spPr>
        <a:xfrm>
          <a:off x="2622985" y="3830521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Use NMG Packing List Format</a:t>
          </a:r>
        </a:p>
      </dsp:txBody>
      <dsp:txXfrm>
        <a:off x="2622985" y="3830521"/>
        <a:ext cx="1701562" cy="680625"/>
      </dsp:txXfrm>
    </dsp:sp>
    <dsp:sp modelId="{8A8EC50F-F95F-48CC-A604-E0C34CE592FF}">
      <dsp:nvSpPr>
        <dsp:cNvPr id="0" name=""/>
        <dsp:cNvSpPr/>
      </dsp:nvSpPr>
      <dsp:spPr>
        <a:xfrm>
          <a:off x="4954126" y="2469271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6A8600-BEA5-430B-9DC6-57CAA9BD0E4C}">
      <dsp:nvSpPr>
        <dsp:cNvPr id="0" name=""/>
        <dsp:cNvSpPr/>
      </dsp:nvSpPr>
      <dsp:spPr>
        <a:xfrm>
          <a:off x="5175329" y="2690474"/>
          <a:ext cx="595546" cy="595546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C07B7-275D-4B20-BA66-43F2C05E19DE}">
      <dsp:nvSpPr>
        <dsp:cNvPr id="0" name=""/>
        <dsp:cNvSpPr/>
      </dsp:nvSpPr>
      <dsp:spPr>
        <a:xfrm>
          <a:off x="4622321" y="3830521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Ship via our 3</a:t>
          </a:r>
          <a:r>
            <a:rPr lang="en-US" sz="1300" kern="1200" baseline="30000" dirty="0"/>
            <a:t>rd</a:t>
          </a:r>
          <a:r>
            <a:rPr lang="en-US" sz="1300" kern="1200" dirty="0"/>
            <a:t> Party FedEx Account</a:t>
          </a:r>
        </a:p>
      </dsp:txBody>
      <dsp:txXfrm>
        <a:off x="4622321" y="3830521"/>
        <a:ext cx="1701562" cy="680625"/>
      </dsp:txXfrm>
    </dsp:sp>
    <dsp:sp modelId="{274FC3BA-4A80-4C75-B81E-822333C84965}">
      <dsp:nvSpPr>
        <dsp:cNvPr id="0" name=""/>
        <dsp:cNvSpPr/>
      </dsp:nvSpPr>
      <dsp:spPr>
        <a:xfrm>
          <a:off x="6953462" y="2469271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50878-F7C1-465D-A3D5-C1FD637EEAD9}">
      <dsp:nvSpPr>
        <dsp:cNvPr id="0" name=""/>
        <dsp:cNvSpPr/>
      </dsp:nvSpPr>
      <dsp:spPr>
        <a:xfrm>
          <a:off x="7174665" y="2690474"/>
          <a:ext cx="595546" cy="595546"/>
        </a:xfrm>
        <a:prstGeom prst="rect">
          <a:avLst/>
        </a:prstGeom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A650A-A731-4305-A41C-480E04652925}">
      <dsp:nvSpPr>
        <dsp:cNvPr id="0" name=""/>
        <dsp:cNvSpPr/>
      </dsp:nvSpPr>
      <dsp:spPr>
        <a:xfrm>
          <a:off x="6621657" y="3830521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Inventory must update once a day, ideally 3x a day</a:t>
          </a:r>
        </a:p>
      </dsp:txBody>
      <dsp:txXfrm>
        <a:off x="6621657" y="3830521"/>
        <a:ext cx="1701562" cy="680625"/>
      </dsp:txXfrm>
    </dsp:sp>
    <dsp:sp modelId="{C9A1A415-E85A-439F-B5AA-56519291FA6A}">
      <dsp:nvSpPr>
        <dsp:cNvPr id="0" name=""/>
        <dsp:cNvSpPr/>
      </dsp:nvSpPr>
      <dsp:spPr>
        <a:xfrm>
          <a:off x="8952798" y="2469271"/>
          <a:ext cx="1037953" cy="103795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35B12-506E-4EDD-B142-E3D267EF9ED8}">
      <dsp:nvSpPr>
        <dsp:cNvPr id="0" name=""/>
        <dsp:cNvSpPr/>
      </dsp:nvSpPr>
      <dsp:spPr>
        <a:xfrm>
          <a:off x="9174001" y="2690474"/>
          <a:ext cx="595546" cy="595546"/>
        </a:xfrm>
        <a:prstGeom prst="rect">
          <a:avLst/>
        </a:prstGeom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0D216-1326-48B7-A54D-6907BBA89095}">
      <dsp:nvSpPr>
        <dsp:cNvPr id="0" name=""/>
        <dsp:cNvSpPr/>
      </dsp:nvSpPr>
      <dsp:spPr>
        <a:xfrm>
          <a:off x="8620993" y="3830521"/>
          <a:ext cx="1701562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Ship / Cancel Orders within 24 HRs of transmission</a:t>
          </a:r>
        </a:p>
      </dsp:txBody>
      <dsp:txXfrm>
        <a:off x="8620993" y="3830521"/>
        <a:ext cx="1701562" cy="680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C8073-AAF2-4142-972C-300BFB41F69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50347-EE05-4778-BF3C-584B3EB40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F19823-B244-4F43-BC6A-8676FA68C4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07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FBC4-3D51-6F65-1E2E-D93A42E7E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A36703-6085-1CFB-C6BF-6E618C207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738C-51A8-A19D-40EE-9719C717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3AC8B-5201-2E2A-A7F9-EC0096C7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99B99-DD47-EC24-A882-2D20CFD7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9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F7BBB-5A21-4B2B-5A0D-35747CE9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92E750-7322-56CD-F1AD-3CC5337C8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DD3CA-DF92-7FEE-29B8-EECA7B23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9733F-0096-81FC-6441-D378E4E93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8B183-8812-5845-BAC6-22463B216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46CEA9-D173-CEE9-2804-60B39ED19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4785C3-04AE-C9B0-1026-A6F6D49D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7424A-55FD-9D51-516C-722B093C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A3C2E-A063-45F6-9ABB-AD91F9A0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D0B71-134C-709F-6FC3-4F358FF9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41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A02427-871F-8141-A123-B1497DB9E42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219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7143" tIns="28572" rIns="57143" bIns="28572" rtlCol="0" anchor="ctr"/>
          <a:lstStyle/>
          <a:p>
            <a:pPr algn="ctr"/>
            <a:endParaRPr lang="en-US"/>
          </a:p>
        </p:txBody>
      </p:sp>
      <p:pic>
        <p:nvPicPr>
          <p:cNvPr id="8" name="Picture 7" descr="NMG_logo_ALLWHITE_TURQWHITE.eps">
            <a:extLst>
              <a:ext uri="{FF2B5EF4-FFF2-40B4-BE49-F238E27FC236}">
                <a16:creationId xmlns:a16="http://schemas.microsoft.com/office/drawing/2014/main" id="{C99014D5-A11F-C344-B39E-19F0F905A2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860"/>
          <a:stretch/>
        </p:blipFill>
        <p:spPr>
          <a:xfrm>
            <a:off x="3679265" y="3705225"/>
            <a:ext cx="4833471" cy="73614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DEB2E64-0AC0-B441-8D64-817B165164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9100" y="2209800"/>
            <a:ext cx="11353800" cy="575734"/>
          </a:xfrm>
        </p:spPr>
        <p:txBody>
          <a:bodyPr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7E6B99-C80C-4E49-969A-1934CAE1CEA1}"/>
              </a:ext>
            </a:extLst>
          </p:cNvPr>
          <p:cNvCxnSpPr/>
          <p:nvPr/>
        </p:nvCxnSpPr>
        <p:spPr>
          <a:xfrm>
            <a:off x="5181600" y="3267635"/>
            <a:ext cx="18288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00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B5D3A-9DCF-BF36-3540-65BA5ECF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C5197-CCD7-DBA8-F082-B897624FA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CACDB-739E-A413-C1D8-101A836A4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E9E4B-8DBF-78FB-1F53-346082C0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C4447-6BEB-1074-BB60-4BDED748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A785-8663-5DD7-23AB-06DA1D36E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437E3-6F35-6E5C-D8AC-2ECD2D737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836AA-FD81-D372-4F40-F52551E8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EB302-9E16-CA96-33A0-EC770530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46CCC-7427-2097-BDA6-2E9B57C8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9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619C-FF8A-D9F7-F13F-4FE83234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14AB1-510A-82DA-F664-E42C5DEEF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C3DF7-F07A-368E-6450-6CC942232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492E0-599A-79F3-F911-1078ED1E8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DC1AD-990A-996A-45E1-3184B643C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FA234-E9F3-2E90-5EC9-86C0CB92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3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1E72-5B21-B799-4B53-7E3954B2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5E098-D93B-4305-B27A-E73D80BD5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D2498-CD7E-60FD-8C28-416ADED68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8BD6B-6DEF-98EE-8F4A-46042ACD6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07856D-CEFF-6561-39B2-2E3D8F07E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D41F71-C08E-E41B-7A48-26195206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472DF2-65E3-0F83-1AD2-0A26854D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D0EEE1-4A97-3B70-A43B-64F789360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0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37830-A025-25C6-88A4-4501C85C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2D52F3-7108-DCC1-B0A2-8A2383E2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2334F1-555C-AC6E-3308-F3417157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DA764-BB43-A70E-579B-0242251AC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7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0398A3-A139-24A7-1D9B-F5C6821A0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7C1C20-36EB-4C73-4CF3-0D50BE92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0F7DA-B932-A412-18E4-6E721A31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7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D3833-A4EE-6E89-24E1-DF0BB989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1F05-5092-BB51-EA1E-F7895E3F7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8F44F-00BC-E2A4-6ED8-0F43B7074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32B66-32DF-E052-2945-F72DCD32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23EA0-1C1D-59CD-5474-10946BC94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2D1FA-36BB-DD8E-40DE-0A25CD45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11D1B-708C-217E-4F22-87AB4724E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09400-7BA0-B0D3-C5FB-A172E1380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77CEE-DD30-7A7D-6040-B2C492E8C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C3CAD-35E2-34A7-D296-F2A6F3DF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CC3E5-C484-826A-D905-9D68DDEC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6AACB-BF93-85B1-24C4-1C2FF9CA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2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D697DA-B729-F68C-AE7B-FC06B69DF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558B1-19C9-47D3-420B-76ED85D85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AB625-32CE-4416-BCBB-47BAC3E49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542CB-48B3-4D64-9A9C-CFF65F0044E7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52920-E948-6DED-5329-35BF6BEF8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38B32-A656-37C0-0471-BB256960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193AB-37DE-4143-A6DD-E554D9DF8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DAEF0-CFEC-4FA4-A875-4B2B28E6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100468"/>
            <a:ext cx="11353800" cy="1000539"/>
          </a:xfrm>
        </p:spPr>
        <p:txBody>
          <a:bodyPr/>
          <a:lstStyle/>
          <a:p>
            <a:r>
              <a:rPr lang="en-US"/>
              <a:t>Drop Ship Brand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4707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extBox 8">
            <a:extLst>
              <a:ext uri="{FF2B5EF4-FFF2-40B4-BE49-F238E27FC236}">
                <a16:creationId xmlns:a16="http://schemas.microsoft.com/office/drawing/2014/main" id="{FD2B26F5-BA45-4212-BD07-E1E7F43876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7452992"/>
              </p:ext>
            </p:extLst>
          </p:nvPr>
        </p:nvGraphicFramePr>
        <p:xfrm>
          <a:off x="622897" y="1004281"/>
          <a:ext cx="10946206" cy="4513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8CB7022-2234-EE59-3E95-8368E6876257}"/>
              </a:ext>
            </a:extLst>
          </p:cNvPr>
          <p:cNvSpPr txBox="1">
            <a:spLocks/>
          </p:cNvSpPr>
          <p:nvPr/>
        </p:nvSpPr>
        <p:spPr bwMode="auto">
          <a:xfrm>
            <a:off x="462529" y="200634"/>
            <a:ext cx="10716352" cy="41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Georgia" panose="02040502050405020303" pitchFamily="18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en-US" sz="4000" kern="0"/>
              <a:t>Brand Partner Requirements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03CEDB-AB17-CD07-7C8C-8600EFA83EF3}"/>
              </a:ext>
            </a:extLst>
          </p:cNvPr>
          <p:cNvSpPr txBox="1"/>
          <p:nvPr/>
        </p:nvSpPr>
        <p:spPr>
          <a:xfrm>
            <a:off x="2259565" y="5906850"/>
            <a:ext cx="7672870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r"/>
            <a:r>
              <a:rPr lang="en-US" sz="1600" i="1" dirty="0"/>
              <a:t>Additional information can be found on the </a:t>
            </a:r>
            <a:r>
              <a:rPr lang="en-US" sz="1600" i="1" dirty="0" err="1"/>
              <a:t>Rithum</a:t>
            </a:r>
            <a:r>
              <a:rPr lang="en-US" sz="1600" i="1" dirty="0"/>
              <a:t> NMG Landing Page</a:t>
            </a:r>
            <a:br>
              <a:rPr lang="en-US" sz="1600" i="1" dirty="0"/>
            </a:br>
            <a:r>
              <a:rPr lang="en-US" sz="1600" dirty="0">
                <a:solidFill>
                  <a:srgbClr val="0070C0"/>
                </a:solidFill>
              </a:rPr>
              <a:t>https://support.dsco.io/hc/en-us/articles/360004876131-Neiman-Marcus-Documentation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2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B7022-2234-EE59-3E95-8368E6876257}"/>
              </a:ext>
            </a:extLst>
          </p:cNvPr>
          <p:cNvSpPr txBox="1">
            <a:spLocks/>
          </p:cNvSpPr>
          <p:nvPr/>
        </p:nvSpPr>
        <p:spPr bwMode="auto">
          <a:xfrm>
            <a:off x="462529" y="200634"/>
            <a:ext cx="10716352" cy="41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Georgia" panose="02040502050405020303" pitchFamily="18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en-US" sz="4000" kern="0"/>
              <a:t>Brand Partner Contact Info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03CEDB-AB17-CD07-7C8C-8600EFA83EF3}"/>
              </a:ext>
            </a:extLst>
          </p:cNvPr>
          <p:cNvSpPr txBox="1"/>
          <p:nvPr/>
        </p:nvSpPr>
        <p:spPr>
          <a:xfrm>
            <a:off x="2259565" y="5906850"/>
            <a:ext cx="7672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/>
              <a:t>Additional information can be found on the </a:t>
            </a:r>
            <a:r>
              <a:rPr lang="en-US" sz="1600" i="1" dirty="0" err="1"/>
              <a:t>Rithum</a:t>
            </a:r>
            <a:r>
              <a:rPr lang="en-US" sz="1600" i="1" dirty="0"/>
              <a:t> NMG Landing Page</a:t>
            </a:r>
            <a:br>
              <a:rPr lang="en-US" sz="1600" i="1" dirty="0"/>
            </a:br>
            <a:r>
              <a:rPr lang="en-US" sz="1600" dirty="0">
                <a:solidFill>
                  <a:srgbClr val="0070C0"/>
                </a:solidFill>
              </a:rPr>
              <a:t>https://support.dsco.io/hc/en-us/articles/360004876131-Neiman-Marcus-Documentation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854B8A-9CF6-0D63-2E6A-64E4048984C0}"/>
              </a:ext>
            </a:extLst>
          </p:cNvPr>
          <p:cNvSpPr txBox="1"/>
          <p:nvPr/>
        </p:nvSpPr>
        <p:spPr>
          <a:xfrm>
            <a:off x="841133" y="957424"/>
            <a:ext cx="844577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16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Things to Note: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</a:t>
            </a:r>
            <a:endParaRPr lang="en-US" sz="16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Neiman Marcus will provide a FedEx 3</a:t>
            </a:r>
            <a:r>
              <a:rPr lang="en-US" sz="1600" b="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party account to cover the shipping to the customers.  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 30 terms for payment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EDI is not required – Vendors can use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Rithum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manually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Returns are consolidated and returned to vendor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 distribution centers are mandatory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br>
              <a:rPr lang="en-US" sz="1600" u="sng" dirty="0"/>
            </a:br>
            <a:r>
              <a:rPr lang="en-US" sz="1600" b="1" u="sng" dirty="0"/>
              <a:t>Brand Contacts: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Sales Rep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EDI/Tech Contacts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Supply Chain Operations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Customer Care / Consumer Support</a:t>
            </a:r>
          </a:p>
          <a:p>
            <a:endParaRPr lang="en-US" sz="1600" dirty="0"/>
          </a:p>
          <a:p>
            <a:r>
              <a:rPr lang="en-US" sz="1600" b="1" u="sng" dirty="0"/>
              <a:t>Buying Office Info: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Buyer Department Email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Est Launch Month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Department # </a:t>
            </a:r>
          </a:p>
        </p:txBody>
      </p:sp>
      <p:pic>
        <p:nvPicPr>
          <p:cNvPr id="5" name="Picture 6" descr="Graphical user interface, application, table&#10;&#10;Description automatically generated">
            <a:extLst>
              <a:ext uri="{FF2B5EF4-FFF2-40B4-BE49-F238E27FC236}">
                <a16:creationId xmlns:a16="http://schemas.microsoft.com/office/drawing/2014/main" id="{FA4F95BC-F4F7-CBA9-9736-DF65240B5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5965" y="1785452"/>
            <a:ext cx="2743200" cy="359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0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gress xmlns="3383cb84-d8c1-491d-9609-784ccec0bc77" xsi:nil="true"/>
    <Onboarding xmlns="3383cb84-d8c1-491d-9609-784ccec0bc77" xsi:nil="true"/>
    <Notes xmlns="3383cb84-d8c1-491d-9609-784ccec0bc77" xsi:nil="true"/>
    <TaxCatchAll xmlns="205d8f73-6542-44d9-a34f-7be24d1973f0" xsi:nil="true"/>
    <lcf76f155ced4ddcb4097134ff3c332f xmlns="3383cb84-d8c1-491d-9609-784ccec0bc77">
      <Terms xmlns="http://schemas.microsoft.com/office/infopath/2007/PartnerControls"/>
    </lcf76f155ced4ddcb4097134ff3c332f>
    <OnewordStatus xmlns="3383cb84-d8c1-491d-9609-784ccec0bc77" xsi:nil="true"/>
    <IE_x002f_Images xmlns="3383cb84-d8c1-491d-9609-784ccec0bc77" xsi:nil="true"/>
    <AssortmentUpdate_x003f_ xmlns="3383cb84-d8c1-491d-9609-784ccec0bc7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398C8EB7AF674B80E1D9623A77C0FD" ma:contentTypeVersion="22" ma:contentTypeDescription="Create a new document." ma:contentTypeScope="" ma:versionID="3fd138b098f58529dc5ff04c424fa08b">
  <xsd:schema xmlns:xsd="http://www.w3.org/2001/XMLSchema" xmlns:xs="http://www.w3.org/2001/XMLSchema" xmlns:p="http://schemas.microsoft.com/office/2006/metadata/properties" xmlns:ns2="3383cb84-d8c1-491d-9609-784ccec0bc77" xmlns:ns3="205d8f73-6542-44d9-a34f-7be24d1973f0" targetNamespace="http://schemas.microsoft.com/office/2006/metadata/properties" ma:root="true" ma:fieldsID="76e63a6d039cb1d93315fc20c60ed514" ns2:_="" ns3:_="">
    <xsd:import namespace="3383cb84-d8c1-491d-9609-784ccec0bc77"/>
    <xsd:import namespace="205d8f73-6542-44d9-a34f-7be24d1973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Progress" minOccurs="0"/>
                <xsd:element ref="ns2:Onboarding" minOccurs="0"/>
                <xsd:element ref="ns2:Notes" minOccurs="0"/>
                <xsd:element ref="ns2:MediaServiceObjectDetectorVersion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OnewordStatus" minOccurs="0"/>
                <xsd:element ref="ns2:IE_x002f_Images" minOccurs="0"/>
                <xsd:element ref="ns2:AssortmentUpdate_x003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83cb84-d8c1-491d-9609-784ccec0bc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rogress" ma:index="13" nillable="true" ma:displayName="Item Create" ma:format="Dropdown" ma:internalName="Progress">
      <xsd:simpleType>
        <xsd:restriction base="dms:Choice">
          <xsd:enumeration value="Complete"/>
          <xsd:enumeration value="In Progress"/>
          <xsd:enumeration value="Not Started"/>
        </xsd:restriction>
      </xsd:simpleType>
    </xsd:element>
    <xsd:element name="Onboarding" ma:index="14" nillable="true" ma:displayName="Onboarding  " ma:format="Dropdown" ma:internalName="Onboarding">
      <xsd:simpleType>
        <xsd:restriction base="dms:Choice">
          <xsd:enumeration value="Complete"/>
          <xsd:enumeration value="In Progress"/>
          <xsd:enumeration value="Not Started"/>
        </xsd:restriction>
      </xsd:simpleType>
    </xsd:element>
    <xsd:element name="Notes" ma:index="15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e2128a3b-fb90-4613-976e-caa973db76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OnewordStatus" ma:index="24" nillable="true" ma:displayName="One word Status" ma:format="Dropdown" ma:internalName="OnewordStatus">
      <xsd:simpleType>
        <xsd:restriction base="dms:Text">
          <xsd:maxLength value="255"/>
        </xsd:restriction>
      </xsd:simpleType>
    </xsd:element>
    <xsd:element name="IE_x002f_Images" ma:index="25" nillable="true" ma:displayName="IE/Images" ma:format="Dropdown" ma:internalName="IE_x002f_Images">
      <xsd:simpleType>
        <xsd:restriction base="dms:Choice">
          <xsd:enumeration value="Requested"/>
          <xsd:enumeration value="Received"/>
          <xsd:enumeration value="Submitted"/>
          <xsd:enumeration value="Complete"/>
        </xsd:restriction>
      </xsd:simpleType>
    </xsd:element>
    <xsd:element name="AssortmentUpdate_x003f_" ma:index="26" nillable="true" ma:displayName="Assortment Update" ma:format="DateOnly" ma:internalName="AssortmentUpdate_x003f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d8f73-6542-44d9-a34f-7be24d1973f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15049db-0939-432a-802d-8b5e71edabae}" ma:internalName="TaxCatchAll" ma:showField="CatchAllData" ma:web="205d8f73-6542-44d9-a34f-7be24d1973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DEED5F-CBEB-4ABC-817C-FB16CEBBF9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2457A9-83A0-48B9-BEC6-CC9ED6F3AA05}">
  <ds:schemaRefs>
    <ds:schemaRef ds:uri="http://schemas.microsoft.com/office/2006/metadata/properties"/>
    <ds:schemaRef ds:uri="http://schemas.microsoft.com/office/infopath/2007/PartnerControls"/>
    <ds:schemaRef ds:uri="3383cb84-d8c1-491d-9609-784ccec0bc77"/>
    <ds:schemaRef ds:uri="205d8f73-6542-44d9-a34f-7be24d1973f0"/>
  </ds:schemaRefs>
</ds:datastoreItem>
</file>

<file path=customXml/itemProps3.xml><?xml version="1.0" encoding="utf-8"?>
<ds:datastoreItem xmlns:ds="http://schemas.openxmlformats.org/officeDocument/2006/customXml" ds:itemID="{E16A387D-91B2-4228-914E-8B320F0081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83cb84-d8c1-491d-9609-784ccec0bc77"/>
    <ds:schemaRef ds:uri="205d8f73-6542-44d9-a34f-7be24d1973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Widescreen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 Theme</vt:lpstr>
      <vt:lpstr>Drop Ship Brand Requirements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 Ship Brand Requirements</dc:title>
  <dc:creator>Alex Kerr</dc:creator>
  <cp:lastModifiedBy>Haleema Kausar</cp:lastModifiedBy>
  <cp:revision>9</cp:revision>
  <dcterms:created xsi:type="dcterms:W3CDTF">2023-03-06T22:45:44Z</dcterms:created>
  <dcterms:modified xsi:type="dcterms:W3CDTF">2024-04-30T17:16:51Z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0x010100CB398C8EB7AF674B80E1D9623A77C0FD</vt:lpwstr>
  </property>
  <property fmtid="{D5CDD505-2E9C-101B-9397-08002B2CF9AE}" pid="3" name="MediaServiceImageTags">
    <vt:lpwstr/>
  </property>
</Properties>
</file>